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2"/>
  </p:notesMasterIdLst>
  <p:sldIdLst>
    <p:sldId id="2147374833" r:id="rId2"/>
    <p:sldId id="2147374827" r:id="rId3"/>
    <p:sldId id="2147374852" r:id="rId4"/>
    <p:sldId id="2147374853" r:id="rId5"/>
    <p:sldId id="2147374845" r:id="rId6"/>
    <p:sldId id="2147374839" r:id="rId7"/>
    <p:sldId id="2147374851" r:id="rId8"/>
    <p:sldId id="2147374834" r:id="rId9"/>
    <p:sldId id="2147374812" r:id="rId10"/>
    <p:sldId id="2147374813" r:id="rId11"/>
    <p:sldId id="2147374816" r:id="rId12"/>
    <p:sldId id="2147374837" r:id="rId13"/>
    <p:sldId id="2147374818" r:id="rId14"/>
    <p:sldId id="2147374817" r:id="rId15"/>
    <p:sldId id="2147374820" r:id="rId16"/>
    <p:sldId id="2147374854" r:id="rId17"/>
    <p:sldId id="2147374826" r:id="rId18"/>
    <p:sldId id="2147374835" r:id="rId19"/>
    <p:sldId id="2147374824" r:id="rId20"/>
    <p:sldId id="2147374825" r:id="rId21"/>
    <p:sldId id="2147374831" r:id="rId22"/>
    <p:sldId id="2147374846" r:id="rId23"/>
    <p:sldId id="2147374830" r:id="rId24"/>
    <p:sldId id="2147374847" r:id="rId25"/>
    <p:sldId id="2147374832" r:id="rId26"/>
    <p:sldId id="2147374838" r:id="rId27"/>
    <p:sldId id="2147374829" r:id="rId28"/>
    <p:sldId id="2147374828" r:id="rId29"/>
    <p:sldId id="2147374848" r:id="rId30"/>
    <p:sldId id="2147374823" r:id="rId31"/>
    <p:sldId id="2147374849" r:id="rId32"/>
    <p:sldId id="2147374850" r:id="rId33"/>
    <p:sldId id="2147374841" r:id="rId34"/>
    <p:sldId id="2147374840" r:id="rId35"/>
    <p:sldId id="2147374842" r:id="rId36"/>
    <p:sldId id="2147374844" r:id="rId37"/>
    <p:sldId id="2147374843" r:id="rId38"/>
    <p:sldId id="2147374836" r:id="rId39"/>
    <p:sldId id="2147374815" r:id="rId40"/>
    <p:sldId id="2147374822"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1556857E-40A6-4C07-8C31-F5D0BB2212E8}">
          <p14:sldIdLst>
            <p14:sldId id="2147374833"/>
            <p14:sldId id="2147374827"/>
            <p14:sldId id="2147374852"/>
            <p14:sldId id="2147374853"/>
            <p14:sldId id="2147374845"/>
            <p14:sldId id="2147374839"/>
            <p14:sldId id="2147374851"/>
            <p14:sldId id="2147374834"/>
            <p14:sldId id="2147374812"/>
            <p14:sldId id="2147374813"/>
            <p14:sldId id="2147374816"/>
            <p14:sldId id="2147374837"/>
            <p14:sldId id="2147374818"/>
            <p14:sldId id="2147374817"/>
            <p14:sldId id="2147374820"/>
            <p14:sldId id="2147374854"/>
            <p14:sldId id="2147374826"/>
            <p14:sldId id="2147374835"/>
            <p14:sldId id="2147374824"/>
            <p14:sldId id="2147374825"/>
            <p14:sldId id="2147374831"/>
            <p14:sldId id="2147374846"/>
            <p14:sldId id="2147374830"/>
            <p14:sldId id="2147374847"/>
            <p14:sldId id="2147374832"/>
            <p14:sldId id="2147374838"/>
            <p14:sldId id="2147374829"/>
            <p14:sldId id="2147374828"/>
            <p14:sldId id="2147374848"/>
            <p14:sldId id="2147374823"/>
            <p14:sldId id="2147374849"/>
            <p14:sldId id="2147374850"/>
          </p14:sldIdLst>
        </p14:section>
        <p14:section name="應用情境" id="{6696E1A9-FAF7-4E0D-96FA-5C839262E210}">
          <p14:sldIdLst>
            <p14:sldId id="2147374841"/>
            <p14:sldId id="2147374840"/>
            <p14:sldId id="2147374842"/>
            <p14:sldId id="2147374844"/>
            <p14:sldId id="2147374843"/>
          </p14:sldIdLst>
        </p14:section>
        <p14:section name="附錄" id="{B33A840E-E02B-4D07-9342-31D78BC01C03}">
          <p14:sldIdLst>
            <p14:sldId id="2147374836"/>
            <p14:sldId id="2147374815"/>
            <p14:sldId id="21473748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B69F5-C68B-4A40-B7C5-4D7CD85FA7CB}" v="1" dt="2024-08-15T07:15:02.702"/>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en Hsu" userId="60d91a9c-a42c-4cc8-ad01-70c31ac073b3" providerId="ADAL" clId="{ADEFBCE6-D7D7-42BF-9946-3AFD3178D6E0}"/>
    <pc:docChg chg="undo custSel addSld delSld modSld sldOrd delMainMaster modMainMaster addSection modSection">
      <pc:chgData name="Allen Hsu" userId="60d91a9c-a42c-4cc8-ad01-70c31ac073b3" providerId="ADAL" clId="{ADEFBCE6-D7D7-42BF-9946-3AFD3178D6E0}" dt="2024-06-17T06:02:31.266" v="9772" actId="20577"/>
      <pc:docMkLst>
        <pc:docMk/>
      </pc:docMkLst>
      <pc:sldChg chg="addSp delSp modSp add del mod modShow">
        <pc:chgData name="Allen Hsu" userId="60d91a9c-a42c-4cc8-ad01-70c31ac073b3" providerId="ADAL" clId="{ADEFBCE6-D7D7-42BF-9946-3AFD3178D6E0}" dt="2024-06-17T01:48:10.573" v="7804" actId="1076"/>
        <pc:sldMkLst>
          <pc:docMk/>
          <pc:sldMk cId="3620909068" sldId="2147374812"/>
        </pc:sldMkLst>
        <pc:spChg chg="del">
          <ac:chgData name="Allen Hsu" userId="60d91a9c-a42c-4cc8-ad01-70c31ac073b3" providerId="ADAL" clId="{ADEFBCE6-D7D7-42BF-9946-3AFD3178D6E0}" dt="2024-04-09T03:11:11.921" v="3" actId="478"/>
          <ac:spMkLst>
            <pc:docMk/>
            <pc:sldMk cId="3620909068" sldId="2147374812"/>
            <ac:spMk id="2" creationId="{64DA3771-479C-6076-5C26-6CEEBAB56755}"/>
          </ac:spMkLst>
        </pc:spChg>
        <pc:spChg chg="add mod">
          <ac:chgData name="Allen Hsu" userId="60d91a9c-a42c-4cc8-ad01-70c31ac073b3" providerId="ADAL" clId="{ADEFBCE6-D7D7-42BF-9946-3AFD3178D6E0}" dt="2024-04-09T03:11:36.128" v="37" actId="20577"/>
          <ac:spMkLst>
            <pc:docMk/>
            <pc:sldMk cId="3620909068" sldId="2147374812"/>
            <ac:spMk id="6" creationId="{CEAFF1F3-4248-02BE-9B4D-713B24E9AD15}"/>
          </ac:spMkLst>
        </pc:spChg>
        <pc:spChg chg="add del mod">
          <ac:chgData name="Allen Hsu" userId="60d91a9c-a42c-4cc8-ad01-70c31ac073b3" providerId="ADAL" clId="{ADEFBCE6-D7D7-42BF-9946-3AFD3178D6E0}" dt="2024-04-09T03:11:17.379" v="4" actId="3680"/>
          <ac:spMkLst>
            <pc:docMk/>
            <pc:sldMk cId="3620909068" sldId="2147374812"/>
            <ac:spMk id="8" creationId="{2066584D-4440-C4B9-2BAC-AC4B58073E21}"/>
          </ac:spMkLst>
        </pc:spChg>
        <pc:graphicFrameChg chg="del">
          <ac:chgData name="Allen Hsu" userId="60d91a9c-a42c-4cc8-ad01-70c31ac073b3" providerId="ADAL" clId="{ADEFBCE6-D7D7-42BF-9946-3AFD3178D6E0}" dt="2024-04-09T03:11:11.921" v="3" actId="478"/>
          <ac:graphicFrameMkLst>
            <pc:docMk/>
            <pc:sldMk cId="3620909068" sldId="2147374812"/>
            <ac:graphicFrameMk id="5" creationId="{546BBB77-D6ED-1913-61EB-4C5CBC3F286F}"/>
          </ac:graphicFrameMkLst>
        </pc:graphicFrameChg>
        <pc:graphicFrameChg chg="add mod ord modGraphic">
          <ac:chgData name="Allen Hsu" userId="60d91a9c-a42c-4cc8-ad01-70c31ac073b3" providerId="ADAL" clId="{ADEFBCE6-D7D7-42BF-9946-3AFD3178D6E0}" dt="2024-06-17T01:47:46.096" v="7798" actId="14100"/>
          <ac:graphicFrameMkLst>
            <pc:docMk/>
            <pc:sldMk cId="3620909068" sldId="2147374812"/>
            <ac:graphicFrameMk id="9" creationId="{13297950-B4F2-354D-ABD3-066A4AD031C8}"/>
          </ac:graphicFrameMkLst>
        </pc:graphicFrameChg>
        <pc:picChg chg="add del mod">
          <ac:chgData name="Allen Hsu" userId="60d91a9c-a42c-4cc8-ad01-70c31ac073b3" providerId="ADAL" clId="{ADEFBCE6-D7D7-42BF-9946-3AFD3178D6E0}" dt="2024-06-17T01:36:36.096" v="7508" actId="478"/>
          <ac:picMkLst>
            <pc:docMk/>
            <pc:sldMk cId="3620909068" sldId="2147374812"/>
            <ac:picMk id="11" creationId="{26D3A904-F1CA-1BDD-7C14-B51318BE0B22}"/>
          </ac:picMkLst>
        </pc:picChg>
        <pc:picChg chg="add del mod">
          <ac:chgData name="Allen Hsu" userId="60d91a9c-a42c-4cc8-ad01-70c31ac073b3" providerId="ADAL" clId="{ADEFBCE6-D7D7-42BF-9946-3AFD3178D6E0}" dt="2024-06-17T01:36:36.096" v="7508" actId="478"/>
          <ac:picMkLst>
            <pc:docMk/>
            <pc:sldMk cId="3620909068" sldId="2147374812"/>
            <ac:picMk id="13" creationId="{C50B85F4-0B3D-CE40-B12D-478D027E598F}"/>
          </ac:picMkLst>
        </pc:picChg>
        <pc:picChg chg="add mod">
          <ac:chgData name="Allen Hsu" userId="60d91a9c-a42c-4cc8-ad01-70c31ac073b3" providerId="ADAL" clId="{ADEFBCE6-D7D7-42BF-9946-3AFD3178D6E0}" dt="2024-06-17T01:47:52.514" v="7799" actId="1076"/>
          <ac:picMkLst>
            <pc:docMk/>
            <pc:sldMk cId="3620909068" sldId="2147374812"/>
            <ac:picMk id="15" creationId="{0505072B-351A-9D36-4084-A53B8930B837}"/>
          </ac:picMkLst>
        </pc:picChg>
        <pc:picChg chg="add del">
          <ac:chgData name="Allen Hsu" userId="60d91a9c-a42c-4cc8-ad01-70c31ac073b3" providerId="ADAL" clId="{ADEFBCE6-D7D7-42BF-9946-3AFD3178D6E0}" dt="2024-04-09T06:52:07.619" v="2858" actId="22"/>
          <ac:picMkLst>
            <pc:docMk/>
            <pc:sldMk cId="3620909068" sldId="2147374812"/>
            <ac:picMk id="17" creationId="{FCBDE4CF-8742-CC98-EF23-DF763BD213AE}"/>
          </ac:picMkLst>
        </pc:picChg>
        <pc:picChg chg="add mod">
          <ac:chgData name="Allen Hsu" userId="60d91a9c-a42c-4cc8-ad01-70c31ac073b3" providerId="ADAL" clId="{ADEFBCE6-D7D7-42BF-9946-3AFD3178D6E0}" dt="2024-06-17T01:48:10.573" v="7804" actId="1076"/>
          <ac:picMkLst>
            <pc:docMk/>
            <pc:sldMk cId="3620909068" sldId="2147374812"/>
            <ac:picMk id="19" creationId="{E5161642-DD7D-DB73-5B32-47CD72CE31E5}"/>
          </ac:picMkLst>
        </pc:picChg>
        <pc:picChg chg="add mod">
          <ac:chgData name="Allen Hsu" userId="60d91a9c-a42c-4cc8-ad01-70c31ac073b3" providerId="ADAL" clId="{ADEFBCE6-D7D7-42BF-9946-3AFD3178D6E0}" dt="2024-06-17T01:48:01.473" v="7802" actId="1076"/>
          <ac:picMkLst>
            <pc:docMk/>
            <pc:sldMk cId="3620909068" sldId="2147374812"/>
            <ac:picMk id="21" creationId="{95C873CD-9E53-3446-BB51-6CAAC24709CF}"/>
          </ac:picMkLst>
        </pc:picChg>
      </pc:sldChg>
      <pc:sldChg chg="addSp delSp modSp new mod">
        <pc:chgData name="Allen Hsu" userId="60d91a9c-a42c-4cc8-ad01-70c31ac073b3" providerId="ADAL" clId="{ADEFBCE6-D7D7-42BF-9946-3AFD3178D6E0}" dt="2024-06-17T02:31:57.516" v="8643" actId="20577"/>
        <pc:sldMkLst>
          <pc:docMk/>
          <pc:sldMk cId="2903053432" sldId="2147374813"/>
        </pc:sldMkLst>
        <pc:spChg chg="mod">
          <ac:chgData name="Allen Hsu" userId="60d91a9c-a42c-4cc8-ad01-70c31ac073b3" providerId="ADAL" clId="{ADEFBCE6-D7D7-42BF-9946-3AFD3178D6E0}" dt="2024-06-17T01:53:04.463" v="7847" actId="20577"/>
          <ac:spMkLst>
            <pc:docMk/>
            <pc:sldMk cId="2903053432" sldId="2147374813"/>
            <ac:spMk id="2" creationId="{6E42E800-CC74-CDB1-79BE-082385D89665}"/>
          </ac:spMkLst>
        </pc:spChg>
        <pc:spChg chg="del">
          <ac:chgData name="Allen Hsu" userId="60d91a9c-a42c-4cc8-ad01-70c31ac073b3" providerId="ADAL" clId="{ADEFBCE6-D7D7-42BF-9946-3AFD3178D6E0}" dt="2024-04-09T03:25:26.275" v="292" actId="478"/>
          <ac:spMkLst>
            <pc:docMk/>
            <pc:sldMk cId="2903053432" sldId="2147374813"/>
            <ac:spMk id="4" creationId="{5D4B38ED-F7E2-1518-144D-83E75647E17D}"/>
          </ac:spMkLst>
        </pc:spChg>
        <pc:spChg chg="add del mod">
          <ac:chgData name="Allen Hsu" userId="60d91a9c-a42c-4cc8-ad01-70c31ac073b3" providerId="ADAL" clId="{ADEFBCE6-D7D7-42BF-9946-3AFD3178D6E0}" dt="2024-06-17T01:36:43.369" v="7509" actId="478"/>
          <ac:spMkLst>
            <pc:docMk/>
            <pc:sldMk cId="2903053432" sldId="2147374813"/>
            <ac:spMk id="4" creationId="{98513D61-6C4B-7792-E599-F243A4B0486E}"/>
          </ac:spMkLst>
        </pc:spChg>
        <pc:spChg chg="add mod">
          <ac:chgData name="Allen Hsu" userId="60d91a9c-a42c-4cc8-ad01-70c31ac073b3" providerId="ADAL" clId="{ADEFBCE6-D7D7-42BF-9946-3AFD3178D6E0}" dt="2024-06-17T01:29:42.591" v="7219"/>
          <ac:spMkLst>
            <pc:docMk/>
            <pc:sldMk cId="2903053432" sldId="2147374813"/>
            <ac:spMk id="5" creationId="{13F361A7-1E9F-9FD5-F768-9577E028C757}"/>
          </ac:spMkLst>
        </pc:spChg>
        <pc:spChg chg="add del mod">
          <ac:chgData name="Allen Hsu" userId="60d91a9c-a42c-4cc8-ad01-70c31ac073b3" providerId="ADAL" clId="{ADEFBCE6-D7D7-42BF-9946-3AFD3178D6E0}" dt="2024-04-09T04:01:00.876" v="1258" actId="21"/>
          <ac:spMkLst>
            <pc:docMk/>
            <pc:sldMk cId="2903053432" sldId="2147374813"/>
            <ac:spMk id="5" creationId="{615FF3EF-682B-BB32-A426-8861BF60732D}"/>
          </ac:spMkLst>
        </pc:spChg>
        <pc:spChg chg="add mod">
          <ac:chgData name="Allen Hsu" userId="60d91a9c-a42c-4cc8-ad01-70c31ac073b3" providerId="ADAL" clId="{ADEFBCE6-D7D7-42BF-9946-3AFD3178D6E0}" dt="2024-04-09T03:42:24.910" v="741" actId="164"/>
          <ac:spMkLst>
            <pc:docMk/>
            <pc:sldMk cId="2903053432" sldId="2147374813"/>
            <ac:spMk id="8" creationId="{79DB96A3-FD52-FF29-E5E7-8A96B6F4CEC9}"/>
          </ac:spMkLst>
        </pc:spChg>
        <pc:spChg chg="add mod">
          <ac:chgData name="Allen Hsu" userId="60d91a9c-a42c-4cc8-ad01-70c31ac073b3" providerId="ADAL" clId="{ADEFBCE6-D7D7-42BF-9946-3AFD3178D6E0}" dt="2024-04-09T03:42:56.625" v="751" actId="164"/>
          <ac:spMkLst>
            <pc:docMk/>
            <pc:sldMk cId="2903053432" sldId="2147374813"/>
            <ac:spMk id="12" creationId="{961866EF-817A-3D82-E3B6-53BC0EA23DA0}"/>
          </ac:spMkLst>
        </pc:spChg>
        <pc:spChg chg="add mod">
          <ac:chgData name="Allen Hsu" userId="60d91a9c-a42c-4cc8-ad01-70c31ac073b3" providerId="ADAL" clId="{ADEFBCE6-D7D7-42BF-9946-3AFD3178D6E0}" dt="2024-06-17T02:31:57.516" v="8643" actId="20577"/>
          <ac:spMkLst>
            <pc:docMk/>
            <pc:sldMk cId="2903053432" sldId="2147374813"/>
            <ac:spMk id="14" creationId="{51DBEE8A-3A0A-3B65-BA14-C5A5C6C5A247}"/>
          </ac:spMkLst>
        </pc:spChg>
        <pc:spChg chg="add mod">
          <ac:chgData name="Allen Hsu" userId="60d91a9c-a42c-4cc8-ad01-70c31ac073b3" providerId="ADAL" clId="{ADEFBCE6-D7D7-42BF-9946-3AFD3178D6E0}" dt="2024-06-17T02:31:53.811" v="8642" actId="5793"/>
          <ac:spMkLst>
            <pc:docMk/>
            <pc:sldMk cId="2903053432" sldId="2147374813"/>
            <ac:spMk id="15" creationId="{7E8E9AFE-B765-373D-07AC-84686427A44C}"/>
          </ac:spMkLst>
        </pc:spChg>
        <pc:spChg chg="add del mod">
          <ac:chgData name="Allen Hsu" userId="60d91a9c-a42c-4cc8-ad01-70c31ac073b3" providerId="ADAL" clId="{ADEFBCE6-D7D7-42BF-9946-3AFD3178D6E0}" dt="2024-06-17T02:12:42.943" v="8468"/>
          <ac:spMkLst>
            <pc:docMk/>
            <pc:sldMk cId="2903053432" sldId="2147374813"/>
            <ac:spMk id="16" creationId="{9A76EB00-3AB8-97FA-2A98-4DBABE840D8D}"/>
          </ac:spMkLst>
        </pc:spChg>
        <pc:spChg chg="add del mod">
          <ac:chgData name="Allen Hsu" userId="60d91a9c-a42c-4cc8-ad01-70c31ac073b3" providerId="ADAL" clId="{ADEFBCE6-D7D7-42BF-9946-3AFD3178D6E0}" dt="2024-06-17T02:12:04.432" v="8438" actId="478"/>
          <ac:spMkLst>
            <pc:docMk/>
            <pc:sldMk cId="2903053432" sldId="2147374813"/>
            <ac:spMk id="18" creationId="{6DE4E0C2-2680-662E-3054-2BFEB5DF1926}"/>
          </ac:spMkLst>
        </pc:spChg>
        <pc:spChg chg="add del mod">
          <ac:chgData name="Allen Hsu" userId="60d91a9c-a42c-4cc8-ad01-70c31ac073b3" providerId="ADAL" clId="{ADEFBCE6-D7D7-42BF-9946-3AFD3178D6E0}" dt="2024-04-09T04:01:00.876" v="1258" actId="21"/>
          <ac:spMkLst>
            <pc:docMk/>
            <pc:sldMk cId="2903053432" sldId="2147374813"/>
            <ac:spMk id="19" creationId="{351B050D-90D2-CEB3-E89C-0E0C106E10FB}"/>
          </ac:spMkLst>
        </pc:spChg>
        <pc:spChg chg="add del">
          <ac:chgData name="Allen Hsu" userId="60d91a9c-a42c-4cc8-ad01-70c31ac073b3" providerId="ADAL" clId="{ADEFBCE6-D7D7-42BF-9946-3AFD3178D6E0}" dt="2024-06-17T02:14:51.369" v="8489" actId="22"/>
          <ac:spMkLst>
            <pc:docMk/>
            <pc:sldMk cId="2903053432" sldId="2147374813"/>
            <ac:spMk id="24" creationId="{B16965A8-D1E8-6229-ADF1-C4E89CF3C222}"/>
          </ac:spMkLst>
        </pc:spChg>
        <pc:spChg chg="add mod">
          <ac:chgData name="Allen Hsu" userId="60d91a9c-a42c-4cc8-ad01-70c31ac073b3" providerId="ADAL" clId="{ADEFBCE6-D7D7-42BF-9946-3AFD3178D6E0}" dt="2024-06-17T02:15:01.649" v="8493" actId="1076"/>
          <ac:spMkLst>
            <pc:docMk/>
            <pc:sldMk cId="2903053432" sldId="2147374813"/>
            <ac:spMk id="25" creationId="{7DE75E8C-CA3E-714D-71A9-4AFD4EA3F3B1}"/>
          </ac:spMkLst>
        </pc:spChg>
        <pc:grpChg chg="add mod">
          <ac:chgData name="Allen Hsu" userId="60d91a9c-a42c-4cc8-ad01-70c31ac073b3" providerId="ADAL" clId="{ADEFBCE6-D7D7-42BF-9946-3AFD3178D6E0}" dt="2024-04-09T05:06:51.335" v="1406" actId="554"/>
          <ac:grpSpMkLst>
            <pc:docMk/>
            <pc:sldMk cId="2903053432" sldId="2147374813"/>
            <ac:grpSpMk id="9" creationId="{BC0E935D-6F1F-E405-81DF-23A5620F1ED9}"/>
          </ac:grpSpMkLst>
        </pc:grpChg>
        <pc:grpChg chg="add mod">
          <ac:chgData name="Allen Hsu" userId="60d91a9c-a42c-4cc8-ad01-70c31ac073b3" providerId="ADAL" clId="{ADEFBCE6-D7D7-42BF-9946-3AFD3178D6E0}" dt="2024-04-09T05:06:51.335" v="1406" actId="554"/>
          <ac:grpSpMkLst>
            <pc:docMk/>
            <pc:sldMk cId="2903053432" sldId="2147374813"/>
            <ac:grpSpMk id="13" creationId="{B5CF84FB-4C88-290F-06FE-0DDDF815A9AE}"/>
          </ac:grpSpMkLst>
        </pc:grpChg>
        <pc:picChg chg="add del">
          <ac:chgData name="Allen Hsu" userId="60d91a9c-a42c-4cc8-ad01-70c31ac073b3" providerId="ADAL" clId="{ADEFBCE6-D7D7-42BF-9946-3AFD3178D6E0}" dt="2024-06-11T01:06:55.602" v="5591" actId="22"/>
          <ac:picMkLst>
            <pc:docMk/>
            <pc:sldMk cId="2903053432" sldId="2147374813"/>
            <ac:picMk id="5" creationId="{ED91232C-51BF-7402-65C5-D3CBFC10578F}"/>
          </ac:picMkLst>
        </pc:picChg>
        <pc:picChg chg="add mod">
          <ac:chgData name="Allen Hsu" userId="60d91a9c-a42c-4cc8-ad01-70c31ac073b3" providerId="ADAL" clId="{ADEFBCE6-D7D7-42BF-9946-3AFD3178D6E0}" dt="2024-04-09T03:42:24.910" v="741" actId="164"/>
          <ac:picMkLst>
            <pc:docMk/>
            <pc:sldMk cId="2903053432" sldId="2147374813"/>
            <ac:picMk id="7" creationId="{9DFEC36E-3A47-368E-A342-9F0758F0365B}"/>
          </ac:picMkLst>
        </pc:picChg>
        <pc:picChg chg="add mod">
          <ac:chgData name="Allen Hsu" userId="60d91a9c-a42c-4cc8-ad01-70c31ac073b3" providerId="ADAL" clId="{ADEFBCE6-D7D7-42BF-9946-3AFD3178D6E0}" dt="2024-06-17T02:07:49.847" v="8228" actId="14100"/>
          <ac:picMkLst>
            <pc:docMk/>
            <pc:sldMk cId="2903053432" sldId="2147374813"/>
            <ac:picMk id="10" creationId="{77D598E9-A09F-5CDB-4418-19534590F37E}"/>
          </ac:picMkLst>
        </pc:picChg>
        <pc:picChg chg="add del">
          <ac:chgData name="Allen Hsu" userId="60d91a9c-a42c-4cc8-ad01-70c31ac073b3" providerId="ADAL" clId="{ADEFBCE6-D7D7-42BF-9946-3AFD3178D6E0}" dt="2024-06-11T01:07:05.302" v="5593" actId="22"/>
          <ac:picMkLst>
            <pc:docMk/>
            <pc:sldMk cId="2903053432" sldId="2147374813"/>
            <ac:picMk id="10" creationId="{9AD5D487-0B28-981F-4609-3A1DF61A76F0}"/>
          </ac:picMkLst>
        </pc:picChg>
        <pc:picChg chg="add mod">
          <ac:chgData name="Allen Hsu" userId="60d91a9c-a42c-4cc8-ad01-70c31ac073b3" providerId="ADAL" clId="{ADEFBCE6-D7D7-42BF-9946-3AFD3178D6E0}" dt="2024-04-09T03:42:56.625" v="751" actId="164"/>
          <ac:picMkLst>
            <pc:docMk/>
            <pc:sldMk cId="2903053432" sldId="2147374813"/>
            <ac:picMk id="11" creationId="{AAE3B27D-0F3C-8D3A-7BA5-BDFAF0106C27}"/>
          </ac:picMkLst>
        </pc:picChg>
        <pc:picChg chg="add mod">
          <ac:chgData name="Allen Hsu" userId="60d91a9c-a42c-4cc8-ad01-70c31ac073b3" providerId="ADAL" clId="{ADEFBCE6-D7D7-42BF-9946-3AFD3178D6E0}" dt="2024-06-11T01:07:17.373" v="5595" actId="1076"/>
          <ac:picMkLst>
            <pc:docMk/>
            <pc:sldMk cId="2903053432" sldId="2147374813"/>
            <ac:picMk id="17" creationId="{11AE6E2D-BD79-F8FB-2DA7-8C9D6598C3F3}"/>
          </ac:picMkLst>
        </pc:picChg>
        <pc:picChg chg="add del mod">
          <ac:chgData name="Allen Hsu" userId="60d91a9c-a42c-4cc8-ad01-70c31ac073b3" providerId="ADAL" clId="{ADEFBCE6-D7D7-42BF-9946-3AFD3178D6E0}" dt="2024-04-09T04:01:00.876" v="1258" actId="21"/>
          <ac:picMkLst>
            <pc:docMk/>
            <pc:sldMk cId="2903053432" sldId="2147374813"/>
            <ac:picMk id="17" creationId="{88D96225-A3E9-5AD8-35F0-8E57E2FAD3DB}"/>
          </ac:picMkLst>
        </pc:picChg>
        <pc:picChg chg="add mod">
          <ac:chgData name="Allen Hsu" userId="60d91a9c-a42c-4cc8-ad01-70c31ac073b3" providerId="ADAL" clId="{ADEFBCE6-D7D7-42BF-9946-3AFD3178D6E0}" dt="2024-06-17T02:14:18.134" v="8487" actId="14100"/>
          <ac:picMkLst>
            <pc:docMk/>
            <pc:sldMk cId="2903053432" sldId="2147374813"/>
            <ac:picMk id="20" creationId="{239C40A9-7BF4-E15E-3663-07C4C153A5DB}"/>
          </ac:picMkLst>
        </pc:picChg>
        <pc:picChg chg="add del mod">
          <ac:chgData name="Allen Hsu" userId="60d91a9c-a42c-4cc8-ad01-70c31ac073b3" providerId="ADAL" clId="{ADEFBCE6-D7D7-42BF-9946-3AFD3178D6E0}" dt="2024-06-17T02:07:59.177" v="8229" actId="478"/>
          <ac:picMkLst>
            <pc:docMk/>
            <pc:sldMk cId="2903053432" sldId="2147374813"/>
            <ac:picMk id="21" creationId="{4BEF3A32-A7C8-777A-8D71-637F9D8DE89B}"/>
          </ac:picMkLst>
        </pc:picChg>
        <pc:picChg chg="add mod">
          <ac:chgData name="Allen Hsu" userId="60d91a9c-a42c-4cc8-ad01-70c31ac073b3" providerId="ADAL" clId="{ADEFBCE6-D7D7-42BF-9946-3AFD3178D6E0}" dt="2024-06-17T02:14:14.644" v="8486" actId="1076"/>
          <ac:picMkLst>
            <pc:docMk/>
            <pc:sldMk cId="2903053432" sldId="2147374813"/>
            <ac:picMk id="23" creationId="{BD7414F6-412C-EABE-D1CA-1BECF067A14C}"/>
          </ac:picMkLst>
        </pc:picChg>
        <pc:picChg chg="add del mod">
          <ac:chgData name="Allen Hsu" userId="60d91a9c-a42c-4cc8-ad01-70c31ac073b3" providerId="ADAL" clId="{ADEFBCE6-D7D7-42BF-9946-3AFD3178D6E0}" dt="2024-04-09T07:39:17.499" v="3177" actId="21"/>
          <ac:picMkLst>
            <pc:docMk/>
            <pc:sldMk cId="2903053432" sldId="2147374813"/>
            <ac:picMk id="25" creationId="{03F3CC0D-53E3-8CC4-72C9-D827BE5C33F3}"/>
          </ac:picMkLst>
        </pc:picChg>
        <pc:picChg chg="add mod">
          <ac:chgData name="Allen Hsu" userId="60d91a9c-a42c-4cc8-ad01-70c31ac073b3" providerId="ADAL" clId="{ADEFBCE6-D7D7-42BF-9946-3AFD3178D6E0}" dt="2024-06-17T02:18:04.856" v="8502" actId="1076"/>
          <ac:picMkLst>
            <pc:docMk/>
            <pc:sldMk cId="2903053432" sldId="2147374813"/>
            <ac:picMk id="27" creationId="{BB98EB29-A66C-0A29-EA42-F04FBE907BC0}"/>
          </ac:picMkLst>
        </pc:picChg>
      </pc:sldChg>
      <pc:sldChg chg="modSp new del mod ord">
        <pc:chgData name="Allen Hsu" userId="60d91a9c-a42c-4cc8-ad01-70c31ac073b3" providerId="ADAL" clId="{ADEFBCE6-D7D7-42BF-9946-3AFD3178D6E0}" dt="2024-06-17T02:47:01.713" v="8711" actId="47"/>
        <pc:sldMkLst>
          <pc:docMk/>
          <pc:sldMk cId="1589764572" sldId="2147374814"/>
        </pc:sldMkLst>
        <pc:spChg chg="mod">
          <ac:chgData name="Allen Hsu" userId="60d91a9c-a42c-4cc8-ad01-70c31ac073b3" providerId="ADAL" clId="{ADEFBCE6-D7D7-42BF-9946-3AFD3178D6E0}" dt="2024-04-10T08:40:37.357" v="3903" actId="20577"/>
          <ac:spMkLst>
            <pc:docMk/>
            <pc:sldMk cId="1589764572" sldId="2147374814"/>
            <ac:spMk id="2" creationId="{2BBE4EA7-EDCC-8266-D2F8-B82DC31A1F1C}"/>
          </ac:spMkLst>
        </pc:spChg>
        <pc:spChg chg="mod">
          <ac:chgData name="Allen Hsu" userId="60d91a9c-a42c-4cc8-ad01-70c31ac073b3" providerId="ADAL" clId="{ADEFBCE6-D7D7-42BF-9946-3AFD3178D6E0}" dt="2024-06-17T02:46:52.308" v="8710" actId="20577"/>
          <ac:spMkLst>
            <pc:docMk/>
            <pc:sldMk cId="1589764572" sldId="2147374814"/>
            <ac:spMk id="4" creationId="{0CA3479E-D159-0725-BB0B-9066D68B5809}"/>
          </ac:spMkLst>
        </pc:spChg>
      </pc:sldChg>
      <pc:sldChg chg="add">
        <pc:chgData name="Allen Hsu" userId="60d91a9c-a42c-4cc8-ad01-70c31ac073b3" providerId="ADAL" clId="{ADEFBCE6-D7D7-42BF-9946-3AFD3178D6E0}" dt="2024-06-17T03:08:48.889" v="8743"/>
        <pc:sldMkLst>
          <pc:docMk/>
          <pc:sldMk cId="1791408578" sldId="2147374815"/>
        </pc:sldMkLst>
      </pc:sldChg>
      <pc:sldChg chg="addSp delSp modSp new del mod">
        <pc:chgData name="Allen Hsu" userId="60d91a9c-a42c-4cc8-ad01-70c31ac073b3" providerId="ADAL" clId="{ADEFBCE6-D7D7-42BF-9946-3AFD3178D6E0}" dt="2024-06-17T03:08:35.856" v="8740" actId="2696"/>
        <pc:sldMkLst>
          <pc:docMk/>
          <pc:sldMk cId="3519333491" sldId="2147374815"/>
        </pc:sldMkLst>
        <pc:spChg chg="mod">
          <ac:chgData name="Allen Hsu" userId="60d91a9c-a42c-4cc8-ad01-70c31ac073b3" providerId="ADAL" clId="{ADEFBCE6-D7D7-42BF-9946-3AFD3178D6E0}" dt="2024-04-10T09:40:48.568" v="4763" actId="20577"/>
          <ac:spMkLst>
            <pc:docMk/>
            <pc:sldMk cId="3519333491" sldId="2147374815"/>
            <ac:spMk id="2" creationId="{F45E1D34-5596-3273-9A4A-EC961F64AB1F}"/>
          </ac:spMkLst>
        </pc:spChg>
        <pc:spChg chg="del">
          <ac:chgData name="Allen Hsu" userId="60d91a9c-a42c-4cc8-ad01-70c31ac073b3" providerId="ADAL" clId="{ADEFBCE6-D7D7-42BF-9946-3AFD3178D6E0}" dt="2024-04-09T03:49:33.002" v="954" actId="478"/>
          <ac:spMkLst>
            <pc:docMk/>
            <pc:sldMk cId="3519333491" sldId="2147374815"/>
            <ac:spMk id="4" creationId="{7E5557BB-AD1E-9415-882D-E7608C98B798}"/>
          </ac:spMkLst>
        </pc:spChg>
        <pc:spChg chg="add mod">
          <ac:chgData name="Allen Hsu" userId="60d91a9c-a42c-4cc8-ad01-70c31ac073b3" providerId="ADAL" clId="{ADEFBCE6-D7D7-42BF-9946-3AFD3178D6E0}" dt="2024-04-09T06:25:19.380" v="2601" actId="14100"/>
          <ac:spMkLst>
            <pc:docMk/>
            <pc:sldMk cId="3519333491" sldId="2147374815"/>
            <ac:spMk id="7" creationId="{F8577DC6-F203-D56B-37FF-1DE3FD46C81D}"/>
          </ac:spMkLst>
        </pc:spChg>
        <pc:spChg chg="add mod">
          <ac:chgData name="Allen Hsu" userId="60d91a9c-a42c-4cc8-ad01-70c31ac073b3" providerId="ADAL" clId="{ADEFBCE6-D7D7-42BF-9946-3AFD3178D6E0}" dt="2024-04-09T06:25:10.487" v="2600" actId="14100"/>
          <ac:spMkLst>
            <pc:docMk/>
            <pc:sldMk cId="3519333491" sldId="2147374815"/>
            <ac:spMk id="8" creationId="{E105B6B1-CFF8-46E5-5E08-D6EC4F220ABC}"/>
          </ac:spMkLst>
        </pc:spChg>
        <pc:spChg chg="add mod">
          <ac:chgData name="Allen Hsu" userId="60d91a9c-a42c-4cc8-ad01-70c31ac073b3" providerId="ADAL" clId="{ADEFBCE6-D7D7-42BF-9946-3AFD3178D6E0}" dt="2024-04-09T06:25:24.991" v="2603" actId="14100"/>
          <ac:spMkLst>
            <pc:docMk/>
            <pc:sldMk cId="3519333491" sldId="2147374815"/>
            <ac:spMk id="9" creationId="{8C44DBB0-537B-5A6F-3574-A759E7FA6B72}"/>
          </ac:spMkLst>
        </pc:spChg>
        <pc:spChg chg="add mod">
          <ac:chgData name="Allen Hsu" userId="60d91a9c-a42c-4cc8-ad01-70c31ac073b3" providerId="ADAL" clId="{ADEFBCE6-D7D7-42BF-9946-3AFD3178D6E0}" dt="2024-04-09T06:25:29.514" v="2605" actId="571"/>
          <ac:spMkLst>
            <pc:docMk/>
            <pc:sldMk cId="3519333491" sldId="2147374815"/>
            <ac:spMk id="10" creationId="{BAACFE77-4BF8-5B90-1A72-E91CF314E091}"/>
          </ac:spMkLst>
        </pc:spChg>
        <pc:spChg chg="add mod">
          <ac:chgData name="Allen Hsu" userId="60d91a9c-a42c-4cc8-ad01-70c31ac073b3" providerId="ADAL" clId="{ADEFBCE6-D7D7-42BF-9946-3AFD3178D6E0}" dt="2024-04-09T06:25:29.514" v="2605" actId="571"/>
          <ac:spMkLst>
            <pc:docMk/>
            <pc:sldMk cId="3519333491" sldId="2147374815"/>
            <ac:spMk id="11" creationId="{C7DF677E-C0FF-898D-C3A5-03FC15788715}"/>
          </ac:spMkLst>
        </pc:spChg>
        <pc:spChg chg="add mod">
          <ac:chgData name="Allen Hsu" userId="60d91a9c-a42c-4cc8-ad01-70c31ac073b3" providerId="ADAL" clId="{ADEFBCE6-D7D7-42BF-9946-3AFD3178D6E0}" dt="2024-04-09T06:25:40.640" v="2607" actId="14100"/>
          <ac:spMkLst>
            <pc:docMk/>
            <pc:sldMk cId="3519333491" sldId="2147374815"/>
            <ac:spMk id="12" creationId="{74C82E13-2896-B20A-71D1-655D7E53ABD6}"/>
          </ac:spMkLst>
        </pc:spChg>
        <pc:spChg chg="add mod">
          <ac:chgData name="Allen Hsu" userId="60d91a9c-a42c-4cc8-ad01-70c31ac073b3" providerId="ADAL" clId="{ADEFBCE6-D7D7-42BF-9946-3AFD3178D6E0}" dt="2024-04-09T06:25:46.656" v="2609" actId="14100"/>
          <ac:spMkLst>
            <pc:docMk/>
            <pc:sldMk cId="3519333491" sldId="2147374815"/>
            <ac:spMk id="13" creationId="{216BEFD9-8E7B-4EA3-3D3F-854412260C4C}"/>
          </ac:spMkLst>
        </pc:spChg>
        <pc:picChg chg="add mod">
          <ac:chgData name="Allen Hsu" userId="60d91a9c-a42c-4cc8-ad01-70c31ac073b3" providerId="ADAL" clId="{ADEFBCE6-D7D7-42BF-9946-3AFD3178D6E0}" dt="2024-04-09T03:49:37.700" v="957" actId="1076"/>
          <ac:picMkLst>
            <pc:docMk/>
            <pc:sldMk cId="3519333491" sldId="2147374815"/>
            <ac:picMk id="6" creationId="{4804A500-5E58-D5AB-F4C4-F597798FBB69}"/>
          </ac:picMkLst>
        </pc:picChg>
      </pc:sldChg>
      <pc:sldChg chg="addSp delSp modSp new mod">
        <pc:chgData name="Allen Hsu" userId="60d91a9c-a42c-4cc8-ad01-70c31ac073b3" providerId="ADAL" clId="{ADEFBCE6-D7D7-42BF-9946-3AFD3178D6E0}" dt="2024-06-17T02:36:02.440" v="8699" actId="1076"/>
        <pc:sldMkLst>
          <pc:docMk/>
          <pc:sldMk cId="4221309629" sldId="2147374816"/>
        </pc:sldMkLst>
        <pc:spChg chg="mod">
          <ac:chgData name="Allen Hsu" userId="60d91a9c-a42c-4cc8-ad01-70c31ac073b3" providerId="ADAL" clId="{ADEFBCE6-D7D7-42BF-9946-3AFD3178D6E0}" dt="2024-06-17T01:40:24.366" v="7680" actId="20577"/>
          <ac:spMkLst>
            <pc:docMk/>
            <pc:sldMk cId="4221309629" sldId="2147374816"/>
            <ac:spMk id="2" creationId="{38E98032-901B-A93A-30B4-1201B13AC414}"/>
          </ac:spMkLst>
        </pc:spChg>
        <pc:spChg chg="del">
          <ac:chgData name="Allen Hsu" userId="60d91a9c-a42c-4cc8-ad01-70c31ac073b3" providerId="ADAL" clId="{ADEFBCE6-D7D7-42BF-9946-3AFD3178D6E0}" dt="2024-04-09T04:01:12.406" v="1271" actId="478"/>
          <ac:spMkLst>
            <pc:docMk/>
            <pc:sldMk cId="4221309629" sldId="2147374816"/>
            <ac:spMk id="4" creationId="{9862F7C1-BCBD-54C5-2CB2-E7B37C92EA39}"/>
          </ac:spMkLst>
        </pc:spChg>
        <pc:spChg chg="add del mod">
          <ac:chgData name="Allen Hsu" userId="60d91a9c-a42c-4cc8-ad01-70c31ac073b3" providerId="ADAL" clId="{ADEFBCE6-D7D7-42BF-9946-3AFD3178D6E0}" dt="2024-06-17T01:36:45.499" v="7510" actId="478"/>
          <ac:spMkLst>
            <pc:docMk/>
            <pc:sldMk cId="4221309629" sldId="2147374816"/>
            <ac:spMk id="4" creationId="{DD1159B1-FCD7-A241-D2FD-F904C68D65CE}"/>
          </ac:spMkLst>
        </pc:spChg>
        <pc:spChg chg="add mod">
          <ac:chgData name="Allen Hsu" userId="60d91a9c-a42c-4cc8-ad01-70c31ac073b3" providerId="ADAL" clId="{ADEFBCE6-D7D7-42BF-9946-3AFD3178D6E0}" dt="2024-06-17T02:33:16.455" v="8696" actId="6549"/>
          <ac:spMkLst>
            <pc:docMk/>
            <pc:sldMk cId="4221309629" sldId="2147374816"/>
            <ac:spMk id="5" creationId="{615FF3EF-682B-BB32-A426-8861BF60732D}"/>
          </ac:spMkLst>
        </pc:spChg>
        <pc:spChg chg="add mod">
          <ac:chgData name="Allen Hsu" userId="60d91a9c-a42c-4cc8-ad01-70c31ac073b3" providerId="ADAL" clId="{ADEFBCE6-D7D7-42BF-9946-3AFD3178D6E0}" dt="2024-06-17T02:36:02.440" v="8699" actId="1076"/>
          <ac:spMkLst>
            <pc:docMk/>
            <pc:sldMk cId="4221309629" sldId="2147374816"/>
            <ac:spMk id="7" creationId="{C8C9B0BC-E4DB-03B8-ABF2-691678D08A46}"/>
          </ac:spMkLst>
        </pc:spChg>
        <pc:spChg chg="add del mod">
          <ac:chgData name="Allen Hsu" userId="60d91a9c-a42c-4cc8-ad01-70c31ac073b3" providerId="ADAL" clId="{ADEFBCE6-D7D7-42BF-9946-3AFD3178D6E0}" dt="2024-06-17T01:40:44.281" v="7683" actId="21"/>
          <ac:spMkLst>
            <pc:docMk/>
            <pc:sldMk cId="4221309629" sldId="2147374816"/>
            <ac:spMk id="8" creationId="{2A5C7CDB-2C6C-E09F-92FF-CC228F34087E}"/>
          </ac:spMkLst>
        </pc:spChg>
        <pc:spChg chg="add del mod">
          <ac:chgData name="Allen Hsu" userId="60d91a9c-a42c-4cc8-ad01-70c31ac073b3" providerId="ADAL" clId="{ADEFBCE6-D7D7-42BF-9946-3AFD3178D6E0}" dt="2024-06-17T01:40:44.281" v="7683" actId="21"/>
          <ac:spMkLst>
            <pc:docMk/>
            <pc:sldMk cId="4221309629" sldId="2147374816"/>
            <ac:spMk id="11" creationId="{B6E3FA88-FB6F-A0B8-156A-0516DAC315FB}"/>
          </ac:spMkLst>
        </pc:spChg>
        <pc:spChg chg="add del mod">
          <ac:chgData name="Allen Hsu" userId="60d91a9c-a42c-4cc8-ad01-70c31ac073b3" providerId="ADAL" clId="{ADEFBCE6-D7D7-42BF-9946-3AFD3178D6E0}" dt="2024-06-17T01:40:44.281" v="7683" actId="21"/>
          <ac:spMkLst>
            <pc:docMk/>
            <pc:sldMk cId="4221309629" sldId="2147374816"/>
            <ac:spMk id="16" creationId="{6BE3EF10-E808-A2A1-2CA9-EE5B4DE2692D}"/>
          </ac:spMkLst>
        </pc:spChg>
        <pc:spChg chg="add del mod">
          <ac:chgData name="Allen Hsu" userId="60d91a9c-a42c-4cc8-ad01-70c31ac073b3" providerId="ADAL" clId="{ADEFBCE6-D7D7-42BF-9946-3AFD3178D6E0}" dt="2024-06-17T01:40:44.281" v="7683" actId="21"/>
          <ac:spMkLst>
            <pc:docMk/>
            <pc:sldMk cId="4221309629" sldId="2147374816"/>
            <ac:spMk id="19" creationId="{351B050D-90D2-CEB3-E89C-0E0C106E10FB}"/>
          </ac:spMkLst>
        </pc:spChg>
        <pc:spChg chg="add del mod">
          <ac:chgData name="Allen Hsu" userId="60d91a9c-a42c-4cc8-ad01-70c31ac073b3" providerId="ADAL" clId="{ADEFBCE6-D7D7-42BF-9946-3AFD3178D6E0}" dt="2024-06-17T01:40:44.281" v="7683" actId="21"/>
          <ac:spMkLst>
            <pc:docMk/>
            <pc:sldMk cId="4221309629" sldId="2147374816"/>
            <ac:spMk id="34" creationId="{62702CB9-B8F2-272A-47C2-B87E494BD755}"/>
          </ac:spMkLst>
        </pc:spChg>
        <pc:spChg chg="add del mod">
          <ac:chgData name="Allen Hsu" userId="60d91a9c-a42c-4cc8-ad01-70c31ac073b3" providerId="ADAL" clId="{ADEFBCE6-D7D7-42BF-9946-3AFD3178D6E0}" dt="2024-06-17T01:40:44.281" v="7683" actId="21"/>
          <ac:spMkLst>
            <pc:docMk/>
            <pc:sldMk cId="4221309629" sldId="2147374816"/>
            <ac:spMk id="35" creationId="{DD42F8EA-F331-B254-EE24-B5973B8750EA}"/>
          </ac:spMkLst>
        </pc:spChg>
        <pc:picChg chg="add del mod">
          <ac:chgData name="Allen Hsu" userId="60d91a9c-a42c-4cc8-ad01-70c31ac073b3" providerId="ADAL" clId="{ADEFBCE6-D7D7-42BF-9946-3AFD3178D6E0}" dt="2024-06-11T01:07:43.577" v="5603" actId="478"/>
          <ac:picMkLst>
            <pc:docMk/>
            <pc:sldMk cId="4221309629" sldId="2147374816"/>
            <ac:picMk id="4" creationId="{4B320586-3AC3-585A-3A3F-854CCE2B0CF0}"/>
          </ac:picMkLst>
        </pc:picChg>
        <pc:picChg chg="add mod">
          <ac:chgData name="Allen Hsu" userId="60d91a9c-a42c-4cc8-ad01-70c31ac073b3" providerId="ADAL" clId="{ADEFBCE6-D7D7-42BF-9946-3AFD3178D6E0}" dt="2024-06-11T01:07:44.507" v="5604"/>
          <ac:picMkLst>
            <pc:docMk/>
            <pc:sldMk cId="4221309629" sldId="2147374816"/>
            <ac:picMk id="6" creationId="{8BAB285A-AE8A-39DF-0D41-5EDFA87AE204}"/>
          </ac:picMkLst>
        </pc:picChg>
        <pc:picChg chg="add del mod">
          <ac:chgData name="Allen Hsu" userId="60d91a9c-a42c-4cc8-ad01-70c31ac073b3" providerId="ADAL" clId="{ADEFBCE6-D7D7-42BF-9946-3AFD3178D6E0}" dt="2024-04-09T05:13:58.055" v="1598" actId="478"/>
          <ac:picMkLst>
            <pc:docMk/>
            <pc:sldMk cId="4221309629" sldId="2147374816"/>
            <ac:picMk id="7" creationId="{2FA188C0-2697-7A8B-630C-CD0BDE212E74}"/>
          </ac:picMkLst>
        </pc:picChg>
        <pc:picChg chg="add del mod ord">
          <ac:chgData name="Allen Hsu" userId="60d91a9c-a42c-4cc8-ad01-70c31ac073b3" providerId="ADAL" clId="{ADEFBCE6-D7D7-42BF-9946-3AFD3178D6E0}" dt="2024-06-17T01:40:44.281" v="7683" actId="21"/>
          <ac:picMkLst>
            <pc:docMk/>
            <pc:sldMk cId="4221309629" sldId="2147374816"/>
            <ac:picMk id="13" creationId="{17F761CF-8593-C1FE-E405-16107FFE965E}"/>
          </ac:picMkLst>
        </pc:picChg>
        <pc:picChg chg="add mod">
          <ac:chgData name="Allen Hsu" userId="60d91a9c-a42c-4cc8-ad01-70c31ac073b3" providerId="ADAL" clId="{ADEFBCE6-D7D7-42BF-9946-3AFD3178D6E0}" dt="2024-06-17T01:41:54.410" v="7735" actId="1076"/>
          <ac:picMkLst>
            <pc:docMk/>
            <pc:sldMk cId="4221309629" sldId="2147374816"/>
            <ac:picMk id="17" creationId="{88D96225-A3E9-5AD8-35F0-8E57E2FAD3DB}"/>
          </ac:picMkLst>
        </pc:picChg>
        <pc:picChg chg="add del mod">
          <ac:chgData name="Allen Hsu" userId="60d91a9c-a42c-4cc8-ad01-70c31ac073b3" providerId="ADAL" clId="{ADEFBCE6-D7D7-42BF-9946-3AFD3178D6E0}" dt="2024-04-09T06:09:09.976" v="2137" actId="22"/>
          <ac:picMkLst>
            <pc:docMk/>
            <pc:sldMk cId="4221309629" sldId="2147374816"/>
            <ac:picMk id="24" creationId="{69ED83EE-1DE3-7111-2019-22E283C06768}"/>
          </ac:picMkLst>
        </pc:picChg>
        <pc:picChg chg="add del">
          <ac:chgData name="Allen Hsu" userId="60d91a9c-a42c-4cc8-ad01-70c31ac073b3" providerId="ADAL" clId="{ADEFBCE6-D7D7-42BF-9946-3AFD3178D6E0}" dt="2024-04-09T06:09:06.177" v="2132" actId="22"/>
          <ac:picMkLst>
            <pc:docMk/>
            <pc:sldMk cId="4221309629" sldId="2147374816"/>
            <ac:picMk id="26" creationId="{243680F3-019C-A437-7F42-8A2BA0EE5C39}"/>
          </ac:picMkLst>
        </pc:picChg>
        <pc:picChg chg="add del mod">
          <ac:chgData name="Allen Hsu" userId="60d91a9c-a42c-4cc8-ad01-70c31ac073b3" providerId="ADAL" clId="{ADEFBCE6-D7D7-42BF-9946-3AFD3178D6E0}" dt="2024-06-17T01:40:44.281" v="7683" actId="21"/>
          <ac:picMkLst>
            <pc:docMk/>
            <pc:sldMk cId="4221309629" sldId="2147374816"/>
            <ac:picMk id="28" creationId="{9FBCCD25-47CA-8EBB-DA3B-62BE6851A6F1}"/>
          </ac:picMkLst>
        </pc:picChg>
        <pc:picChg chg="add del mod">
          <ac:chgData name="Allen Hsu" userId="60d91a9c-a42c-4cc8-ad01-70c31ac073b3" providerId="ADAL" clId="{ADEFBCE6-D7D7-42BF-9946-3AFD3178D6E0}" dt="2024-06-17T01:40:44.281" v="7683" actId="21"/>
          <ac:picMkLst>
            <pc:docMk/>
            <pc:sldMk cId="4221309629" sldId="2147374816"/>
            <ac:picMk id="30" creationId="{3FA31F4A-1D95-946D-3632-3863BD497FED}"/>
          </ac:picMkLst>
        </pc:picChg>
        <pc:cxnChg chg="add del mod">
          <ac:chgData name="Allen Hsu" userId="60d91a9c-a42c-4cc8-ad01-70c31ac073b3" providerId="ADAL" clId="{ADEFBCE6-D7D7-42BF-9946-3AFD3178D6E0}" dt="2024-06-17T01:40:44.281" v="7683" actId="21"/>
          <ac:cxnSpMkLst>
            <pc:docMk/>
            <pc:sldMk cId="4221309629" sldId="2147374816"/>
            <ac:cxnSpMk id="10" creationId="{6D53A8E3-541C-DA66-D1C7-105B0AB1EC38}"/>
          </ac:cxnSpMkLst>
        </pc:cxnChg>
        <pc:cxnChg chg="add del mod">
          <ac:chgData name="Allen Hsu" userId="60d91a9c-a42c-4cc8-ad01-70c31ac073b3" providerId="ADAL" clId="{ADEFBCE6-D7D7-42BF-9946-3AFD3178D6E0}" dt="2024-06-17T01:40:44.281" v="7683" actId="21"/>
          <ac:cxnSpMkLst>
            <pc:docMk/>
            <pc:sldMk cId="4221309629" sldId="2147374816"/>
            <ac:cxnSpMk id="14" creationId="{B8D2661A-97A9-75B2-EC17-586E73112C62}"/>
          </ac:cxnSpMkLst>
        </pc:cxnChg>
      </pc:sldChg>
      <pc:sldChg chg="addSp delSp modSp new mod ord">
        <pc:chgData name="Allen Hsu" userId="60d91a9c-a42c-4cc8-ad01-70c31ac073b3" providerId="ADAL" clId="{ADEFBCE6-D7D7-42BF-9946-3AFD3178D6E0}" dt="2024-06-17T02:38:54.951" v="8708" actId="1076"/>
        <pc:sldMkLst>
          <pc:docMk/>
          <pc:sldMk cId="2405790511" sldId="2147374817"/>
        </pc:sldMkLst>
        <pc:spChg chg="mod">
          <ac:chgData name="Allen Hsu" userId="60d91a9c-a42c-4cc8-ad01-70c31ac073b3" providerId="ADAL" clId="{ADEFBCE6-D7D7-42BF-9946-3AFD3178D6E0}" dt="2024-06-17T01:37:58.603" v="7550" actId="20577"/>
          <ac:spMkLst>
            <pc:docMk/>
            <pc:sldMk cId="2405790511" sldId="2147374817"/>
            <ac:spMk id="2" creationId="{1BC77E51-BD1E-B22A-D484-E5E3BE5827BD}"/>
          </ac:spMkLst>
        </pc:spChg>
        <pc:spChg chg="del">
          <ac:chgData name="Allen Hsu" userId="60d91a9c-a42c-4cc8-ad01-70c31ac073b3" providerId="ADAL" clId="{ADEFBCE6-D7D7-42BF-9946-3AFD3178D6E0}" dt="2024-04-09T05:18:25.813" v="1760" actId="478"/>
          <ac:spMkLst>
            <pc:docMk/>
            <pc:sldMk cId="2405790511" sldId="2147374817"/>
            <ac:spMk id="4" creationId="{0FE000F4-3777-34FF-8DAE-766CDC445B68}"/>
          </ac:spMkLst>
        </pc:spChg>
        <pc:spChg chg="add mod">
          <ac:chgData name="Allen Hsu" userId="60d91a9c-a42c-4cc8-ad01-70c31ac073b3" providerId="ADAL" clId="{ADEFBCE6-D7D7-42BF-9946-3AFD3178D6E0}" dt="2024-06-17T01:39:33.710" v="7651" actId="20577"/>
          <ac:spMkLst>
            <pc:docMk/>
            <pc:sldMk cId="2405790511" sldId="2147374817"/>
            <ac:spMk id="7" creationId="{A2D29DA6-0BB4-3201-A3F4-556AF8B596EA}"/>
          </ac:spMkLst>
        </pc:spChg>
        <pc:spChg chg="add mod">
          <ac:chgData name="Allen Hsu" userId="60d91a9c-a42c-4cc8-ad01-70c31ac073b3" providerId="ADAL" clId="{ADEFBCE6-D7D7-42BF-9946-3AFD3178D6E0}" dt="2024-06-17T01:39:58.995" v="7668" actId="20577"/>
          <ac:spMkLst>
            <pc:docMk/>
            <pc:sldMk cId="2405790511" sldId="2147374817"/>
            <ac:spMk id="8" creationId="{A9B47F02-43FC-0836-C148-F7A3D4250457}"/>
          </ac:spMkLst>
        </pc:spChg>
        <pc:spChg chg="add mod">
          <ac:chgData name="Allen Hsu" userId="60d91a9c-a42c-4cc8-ad01-70c31ac073b3" providerId="ADAL" clId="{ADEFBCE6-D7D7-42BF-9946-3AFD3178D6E0}" dt="2024-06-17T01:40:05.956" v="7677" actId="20577"/>
          <ac:spMkLst>
            <pc:docMk/>
            <pc:sldMk cId="2405790511" sldId="2147374817"/>
            <ac:spMk id="9" creationId="{26D30C50-49B2-5462-C7E9-818B316A9C9C}"/>
          </ac:spMkLst>
        </pc:spChg>
        <pc:spChg chg="add del">
          <ac:chgData name="Allen Hsu" userId="60d91a9c-a42c-4cc8-ad01-70c31ac073b3" providerId="ADAL" clId="{ADEFBCE6-D7D7-42BF-9946-3AFD3178D6E0}" dt="2024-06-17T02:38:39.444" v="8701" actId="22"/>
          <ac:spMkLst>
            <pc:docMk/>
            <pc:sldMk cId="2405790511" sldId="2147374817"/>
            <ac:spMk id="10" creationId="{E88FAE9D-5592-9AE6-6413-DB7C94E89C91}"/>
          </ac:spMkLst>
        </pc:spChg>
        <pc:spChg chg="add del">
          <ac:chgData name="Allen Hsu" userId="60d91a9c-a42c-4cc8-ad01-70c31ac073b3" providerId="ADAL" clId="{ADEFBCE6-D7D7-42BF-9946-3AFD3178D6E0}" dt="2024-06-17T02:38:44.301" v="8703" actId="22"/>
          <ac:spMkLst>
            <pc:docMk/>
            <pc:sldMk cId="2405790511" sldId="2147374817"/>
            <ac:spMk id="13" creationId="{B24D78C6-F878-E669-9BDB-E6890E36A074}"/>
          </ac:spMkLst>
        </pc:spChg>
        <pc:spChg chg="add mod">
          <ac:chgData name="Allen Hsu" userId="60d91a9c-a42c-4cc8-ad01-70c31ac073b3" providerId="ADAL" clId="{ADEFBCE6-D7D7-42BF-9946-3AFD3178D6E0}" dt="2024-06-17T02:38:54.951" v="8708" actId="1076"/>
          <ac:spMkLst>
            <pc:docMk/>
            <pc:sldMk cId="2405790511" sldId="2147374817"/>
            <ac:spMk id="14" creationId="{12430221-B2B6-E8C8-16B4-02E66EFC0B9B}"/>
          </ac:spMkLst>
        </pc:spChg>
        <pc:picChg chg="add mod">
          <ac:chgData name="Allen Hsu" userId="60d91a9c-a42c-4cc8-ad01-70c31ac073b3" providerId="ADAL" clId="{ADEFBCE6-D7D7-42BF-9946-3AFD3178D6E0}" dt="2024-06-11T01:07:32.507" v="5600" actId="1076"/>
          <ac:picMkLst>
            <pc:docMk/>
            <pc:sldMk cId="2405790511" sldId="2147374817"/>
            <ac:picMk id="4" creationId="{8D233759-26F2-3CDD-EA3E-A49AAB9E848A}"/>
          </ac:picMkLst>
        </pc:picChg>
        <pc:picChg chg="add mod">
          <ac:chgData name="Allen Hsu" userId="60d91a9c-a42c-4cc8-ad01-70c31ac073b3" providerId="ADAL" clId="{ADEFBCE6-D7D7-42BF-9946-3AFD3178D6E0}" dt="2024-06-11T01:07:40.085" v="5602" actId="1076"/>
          <ac:picMkLst>
            <pc:docMk/>
            <pc:sldMk cId="2405790511" sldId="2147374817"/>
            <ac:picMk id="6" creationId="{D1E031FD-E473-9363-B569-67D5CE038A62}"/>
          </ac:picMkLst>
        </pc:picChg>
        <pc:picChg chg="add mod">
          <ac:chgData name="Allen Hsu" userId="60d91a9c-a42c-4cc8-ad01-70c31ac073b3" providerId="ADAL" clId="{ADEFBCE6-D7D7-42BF-9946-3AFD3178D6E0}" dt="2024-06-11T01:07:40.085" v="5602" actId="1076"/>
          <ac:picMkLst>
            <pc:docMk/>
            <pc:sldMk cId="2405790511" sldId="2147374817"/>
            <ac:picMk id="11" creationId="{72F90C24-0707-D65E-45C4-EC30D654FE57}"/>
          </ac:picMkLst>
        </pc:picChg>
      </pc:sldChg>
      <pc:sldChg chg="addSp delSp modSp new mod ord">
        <pc:chgData name="Allen Hsu" userId="60d91a9c-a42c-4cc8-ad01-70c31ac073b3" providerId="ADAL" clId="{ADEFBCE6-D7D7-42BF-9946-3AFD3178D6E0}" dt="2024-06-17T02:15:35.174" v="8500" actId="1076"/>
        <pc:sldMkLst>
          <pc:docMk/>
          <pc:sldMk cId="1524215491" sldId="2147374818"/>
        </pc:sldMkLst>
        <pc:spChg chg="mod">
          <ac:chgData name="Allen Hsu" userId="60d91a9c-a42c-4cc8-ad01-70c31ac073b3" providerId="ADAL" clId="{ADEFBCE6-D7D7-42BF-9946-3AFD3178D6E0}" dt="2024-06-17T01:37:39.260" v="7535" actId="20577"/>
          <ac:spMkLst>
            <pc:docMk/>
            <pc:sldMk cId="1524215491" sldId="2147374818"/>
            <ac:spMk id="2" creationId="{E80FFFB7-44D4-E8FD-E472-B9F77C6267E9}"/>
          </ac:spMkLst>
        </pc:spChg>
        <pc:spChg chg="del">
          <ac:chgData name="Allen Hsu" userId="60d91a9c-a42c-4cc8-ad01-70c31ac073b3" providerId="ADAL" clId="{ADEFBCE6-D7D7-42BF-9946-3AFD3178D6E0}" dt="2024-04-09T05:28:12.247" v="1899" actId="478"/>
          <ac:spMkLst>
            <pc:docMk/>
            <pc:sldMk cId="1524215491" sldId="2147374818"/>
            <ac:spMk id="4" creationId="{DF42F79C-5070-F66C-38F8-AEBCB62460AC}"/>
          </ac:spMkLst>
        </pc:spChg>
        <pc:spChg chg="add mod">
          <ac:chgData name="Allen Hsu" userId="60d91a9c-a42c-4cc8-ad01-70c31ac073b3" providerId="ADAL" clId="{ADEFBCE6-D7D7-42BF-9946-3AFD3178D6E0}" dt="2024-06-17T01:23:55.897" v="7064" actId="20577"/>
          <ac:spMkLst>
            <pc:docMk/>
            <pc:sldMk cId="1524215491" sldId="2147374818"/>
            <ac:spMk id="5" creationId="{42B8FEF9-5A2A-47A2-51FD-E77D93CD9EBD}"/>
          </ac:spMkLst>
        </pc:spChg>
        <pc:spChg chg="add mod">
          <ac:chgData name="Allen Hsu" userId="60d91a9c-a42c-4cc8-ad01-70c31ac073b3" providerId="ADAL" clId="{ADEFBCE6-D7D7-42BF-9946-3AFD3178D6E0}" dt="2024-06-17T01:54:17.967" v="7852" actId="1076"/>
          <ac:spMkLst>
            <pc:docMk/>
            <pc:sldMk cId="1524215491" sldId="2147374818"/>
            <ac:spMk id="10" creationId="{19948181-AD56-08EB-459E-A76735CC9FB9}"/>
          </ac:spMkLst>
        </pc:spChg>
        <pc:spChg chg="add mod">
          <ac:chgData name="Allen Hsu" userId="60d91a9c-a42c-4cc8-ad01-70c31ac073b3" providerId="ADAL" clId="{ADEFBCE6-D7D7-42BF-9946-3AFD3178D6E0}" dt="2024-06-17T01:54:17.967" v="7852" actId="1076"/>
          <ac:spMkLst>
            <pc:docMk/>
            <pc:sldMk cId="1524215491" sldId="2147374818"/>
            <ac:spMk id="11" creationId="{1F39E3C4-8561-E81D-1904-3760EF279346}"/>
          </ac:spMkLst>
        </pc:spChg>
        <pc:spChg chg="add mod">
          <ac:chgData name="Allen Hsu" userId="60d91a9c-a42c-4cc8-ad01-70c31ac073b3" providerId="ADAL" clId="{ADEFBCE6-D7D7-42BF-9946-3AFD3178D6E0}" dt="2024-06-17T01:56:14.006" v="7928" actId="20577"/>
          <ac:spMkLst>
            <pc:docMk/>
            <pc:sldMk cId="1524215491" sldId="2147374818"/>
            <ac:spMk id="12" creationId="{DA783598-FA7F-E284-28E2-CE063F4D3B71}"/>
          </ac:spMkLst>
        </pc:spChg>
        <pc:spChg chg="add del">
          <ac:chgData name="Allen Hsu" userId="60d91a9c-a42c-4cc8-ad01-70c31ac073b3" providerId="ADAL" clId="{ADEFBCE6-D7D7-42BF-9946-3AFD3178D6E0}" dt="2024-06-17T02:02:28.301" v="8209" actId="22"/>
          <ac:spMkLst>
            <pc:docMk/>
            <pc:sldMk cId="1524215491" sldId="2147374818"/>
            <ac:spMk id="14" creationId="{760EAAAE-4A04-0598-E2FC-952142B407A5}"/>
          </ac:spMkLst>
        </pc:spChg>
        <pc:spChg chg="add del">
          <ac:chgData name="Allen Hsu" userId="60d91a9c-a42c-4cc8-ad01-70c31ac073b3" providerId="ADAL" clId="{ADEFBCE6-D7D7-42BF-9946-3AFD3178D6E0}" dt="2024-06-17T02:02:31.412" v="8211" actId="22"/>
          <ac:spMkLst>
            <pc:docMk/>
            <pc:sldMk cId="1524215491" sldId="2147374818"/>
            <ac:spMk id="16" creationId="{C00BAA84-BF50-4CCB-CAEE-A6126D0D8567}"/>
          </ac:spMkLst>
        </pc:spChg>
        <pc:spChg chg="add del">
          <ac:chgData name="Allen Hsu" userId="60d91a9c-a42c-4cc8-ad01-70c31ac073b3" providerId="ADAL" clId="{ADEFBCE6-D7D7-42BF-9946-3AFD3178D6E0}" dt="2024-06-17T02:02:35.168" v="8213" actId="22"/>
          <ac:spMkLst>
            <pc:docMk/>
            <pc:sldMk cId="1524215491" sldId="2147374818"/>
            <ac:spMk id="18" creationId="{94A1B20D-A496-89BB-1483-5A83887F30DA}"/>
          </ac:spMkLst>
        </pc:spChg>
        <pc:spChg chg="add mod">
          <ac:chgData name="Allen Hsu" userId="60d91a9c-a42c-4cc8-ad01-70c31ac073b3" providerId="ADAL" clId="{ADEFBCE6-D7D7-42BF-9946-3AFD3178D6E0}" dt="2024-06-17T02:15:35.174" v="8500" actId="1076"/>
          <ac:spMkLst>
            <pc:docMk/>
            <pc:sldMk cId="1524215491" sldId="2147374818"/>
            <ac:spMk id="19" creationId="{F2965738-BB4B-8BA2-F527-6F1C8E7BF2EA}"/>
          </ac:spMkLst>
        </pc:spChg>
        <pc:spChg chg="add del">
          <ac:chgData name="Allen Hsu" userId="60d91a9c-a42c-4cc8-ad01-70c31ac073b3" providerId="ADAL" clId="{ADEFBCE6-D7D7-42BF-9946-3AFD3178D6E0}" dt="2024-06-17T02:03:48.151" v="8221" actId="22"/>
          <ac:spMkLst>
            <pc:docMk/>
            <pc:sldMk cId="1524215491" sldId="2147374818"/>
            <ac:spMk id="21" creationId="{3629FF63-991A-AE33-92D6-013799378539}"/>
          </ac:spMkLst>
        </pc:spChg>
        <pc:spChg chg="add mod">
          <ac:chgData name="Allen Hsu" userId="60d91a9c-a42c-4cc8-ad01-70c31ac073b3" providerId="ADAL" clId="{ADEFBCE6-D7D7-42BF-9946-3AFD3178D6E0}" dt="2024-06-17T02:15:35.174" v="8500" actId="1076"/>
          <ac:spMkLst>
            <pc:docMk/>
            <pc:sldMk cId="1524215491" sldId="2147374818"/>
            <ac:spMk id="22" creationId="{2D9A6341-0AD6-3CBC-D293-46ABC09E03FE}"/>
          </ac:spMkLst>
        </pc:spChg>
        <pc:picChg chg="add mod">
          <ac:chgData name="Allen Hsu" userId="60d91a9c-a42c-4cc8-ad01-70c31ac073b3" providerId="ADAL" clId="{ADEFBCE6-D7D7-42BF-9946-3AFD3178D6E0}" dt="2024-06-11T08:15:42.672" v="6005"/>
          <ac:picMkLst>
            <pc:docMk/>
            <pc:sldMk cId="1524215491" sldId="2147374818"/>
            <ac:picMk id="4" creationId="{5E09FA30-AD4D-D158-9210-7AE0E6291A70}"/>
          </ac:picMkLst>
        </pc:picChg>
        <pc:picChg chg="add mod">
          <ac:chgData name="Allen Hsu" userId="60d91a9c-a42c-4cc8-ad01-70c31ac073b3" providerId="ADAL" clId="{ADEFBCE6-D7D7-42BF-9946-3AFD3178D6E0}" dt="2024-06-17T01:54:05.403" v="7848" actId="14100"/>
          <ac:picMkLst>
            <pc:docMk/>
            <pc:sldMk cId="1524215491" sldId="2147374818"/>
            <ac:picMk id="7" creationId="{3DC96CFA-DB86-7D4D-E776-1DE70DFB3FBD}"/>
          </ac:picMkLst>
        </pc:picChg>
        <pc:picChg chg="add mod">
          <ac:chgData name="Allen Hsu" userId="60d91a9c-a42c-4cc8-ad01-70c31ac073b3" providerId="ADAL" clId="{ADEFBCE6-D7D7-42BF-9946-3AFD3178D6E0}" dt="2024-06-17T01:54:46.249" v="7856" actId="14100"/>
          <ac:picMkLst>
            <pc:docMk/>
            <pc:sldMk cId="1524215491" sldId="2147374818"/>
            <ac:picMk id="8" creationId="{53652D84-F52B-ECB1-1F0B-C29E63B3B56F}"/>
          </ac:picMkLst>
        </pc:picChg>
        <pc:picChg chg="add mod">
          <ac:chgData name="Allen Hsu" userId="60d91a9c-a42c-4cc8-ad01-70c31ac073b3" providerId="ADAL" clId="{ADEFBCE6-D7D7-42BF-9946-3AFD3178D6E0}" dt="2024-06-17T01:54:10.789" v="7850" actId="1076"/>
          <ac:picMkLst>
            <pc:docMk/>
            <pc:sldMk cId="1524215491" sldId="2147374818"/>
            <ac:picMk id="9" creationId="{615EFAEF-5B57-BAE2-0285-BB24073340B4}"/>
          </ac:picMkLst>
        </pc:picChg>
      </pc:sldChg>
      <pc:sldChg chg="addSp delSp modSp new del mod ord">
        <pc:chgData name="Allen Hsu" userId="60d91a9c-a42c-4cc8-ad01-70c31ac073b3" providerId="ADAL" clId="{ADEFBCE6-D7D7-42BF-9946-3AFD3178D6E0}" dt="2024-04-10T08:38:45.565" v="3865" actId="47"/>
        <pc:sldMkLst>
          <pc:docMk/>
          <pc:sldMk cId="3919677977" sldId="2147374819"/>
        </pc:sldMkLst>
        <pc:spChg chg="del">
          <ac:chgData name="Allen Hsu" userId="60d91a9c-a42c-4cc8-ad01-70c31ac073b3" providerId="ADAL" clId="{ADEFBCE6-D7D7-42BF-9946-3AFD3178D6E0}" dt="2024-04-09T07:28:50.019" v="3007" actId="3680"/>
          <ac:spMkLst>
            <pc:docMk/>
            <pc:sldMk cId="3919677977" sldId="2147374819"/>
            <ac:spMk id="4" creationId="{DF7F81C4-1FE8-5E11-AE3E-CA55F2BA4F45}"/>
          </ac:spMkLst>
        </pc:spChg>
        <pc:spChg chg="add del mod">
          <ac:chgData name="Allen Hsu" userId="60d91a9c-a42c-4cc8-ad01-70c31ac073b3" providerId="ADAL" clId="{ADEFBCE6-D7D7-42BF-9946-3AFD3178D6E0}" dt="2024-04-09T07:36:07.486" v="3158" actId="478"/>
          <ac:spMkLst>
            <pc:docMk/>
            <pc:sldMk cId="3919677977" sldId="2147374819"/>
            <ac:spMk id="44" creationId="{CCEC61B3-D377-FF4C-68F5-B24AD9F9267F}"/>
          </ac:spMkLst>
        </pc:spChg>
        <pc:grpChg chg="add del mod">
          <ac:chgData name="Allen Hsu" userId="60d91a9c-a42c-4cc8-ad01-70c31ac073b3" providerId="ADAL" clId="{ADEFBCE6-D7D7-42BF-9946-3AFD3178D6E0}" dt="2024-04-09T07:36:07.486" v="3158" actId="478"/>
          <ac:grpSpMkLst>
            <pc:docMk/>
            <pc:sldMk cId="3919677977" sldId="2147374819"/>
            <ac:grpSpMk id="12" creationId="{452F45C7-214A-A601-BC77-E891ED3B133A}"/>
          </ac:grpSpMkLst>
        </pc:grpChg>
        <pc:grpChg chg="add del mod">
          <ac:chgData name="Allen Hsu" userId="60d91a9c-a42c-4cc8-ad01-70c31ac073b3" providerId="ADAL" clId="{ADEFBCE6-D7D7-42BF-9946-3AFD3178D6E0}" dt="2024-04-09T07:36:07.486" v="3158" actId="478"/>
          <ac:grpSpMkLst>
            <pc:docMk/>
            <pc:sldMk cId="3919677977" sldId="2147374819"/>
            <ac:grpSpMk id="13" creationId="{BF5CE953-B792-D613-3643-FFD06758CF6A}"/>
          </ac:grpSpMkLst>
        </pc:grpChg>
        <pc:grpChg chg="add del mod">
          <ac:chgData name="Allen Hsu" userId="60d91a9c-a42c-4cc8-ad01-70c31ac073b3" providerId="ADAL" clId="{ADEFBCE6-D7D7-42BF-9946-3AFD3178D6E0}" dt="2024-04-09T07:36:07.486" v="3158" actId="478"/>
          <ac:grpSpMkLst>
            <pc:docMk/>
            <pc:sldMk cId="3919677977" sldId="2147374819"/>
            <ac:grpSpMk id="19" creationId="{66D4E93E-10F4-69F1-C16C-1CCBBED9D1F3}"/>
          </ac:grpSpMkLst>
        </pc:grpChg>
        <pc:grpChg chg="add del mod">
          <ac:chgData name="Allen Hsu" userId="60d91a9c-a42c-4cc8-ad01-70c31ac073b3" providerId="ADAL" clId="{ADEFBCE6-D7D7-42BF-9946-3AFD3178D6E0}" dt="2024-04-09T07:36:07.486" v="3158" actId="478"/>
          <ac:grpSpMkLst>
            <pc:docMk/>
            <pc:sldMk cId="3919677977" sldId="2147374819"/>
            <ac:grpSpMk id="25" creationId="{9C133C4F-1FBC-36B2-5A00-EAE140CBD8A6}"/>
          </ac:grpSpMkLst>
        </pc:grpChg>
        <pc:grpChg chg="add del mod">
          <ac:chgData name="Allen Hsu" userId="60d91a9c-a42c-4cc8-ad01-70c31ac073b3" providerId="ADAL" clId="{ADEFBCE6-D7D7-42BF-9946-3AFD3178D6E0}" dt="2024-04-09T07:36:07.486" v="3158" actId="478"/>
          <ac:grpSpMkLst>
            <pc:docMk/>
            <pc:sldMk cId="3919677977" sldId="2147374819"/>
            <ac:grpSpMk id="31" creationId="{EDFE309E-9E3B-817C-91A1-6D20294867AA}"/>
          </ac:grpSpMkLst>
        </pc:grpChg>
        <pc:grpChg chg="add del mod">
          <ac:chgData name="Allen Hsu" userId="60d91a9c-a42c-4cc8-ad01-70c31ac073b3" providerId="ADAL" clId="{ADEFBCE6-D7D7-42BF-9946-3AFD3178D6E0}" dt="2024-04-09T07:36:07.486" v="3158" actId="478"/>
          <ac:grpSpMkLst>
            <pc:docMk/>
            <pc:sldMk cId="3919677977" sldId="2147374819"/>
            <ac:grpSpMk id="37" creationId="{C370E9E4-2ED2-9F93-0258-DF65641BA8F9}"/>
          </ac:grpSpMkLst>
        </pc:grpChg>
        <pc:graphicFrameChg chg="add mod ord modGraphic">
          <ac:chgData name="Allen Hsu" userId="60d91a9c-a42c-4cc8-ad01-70c31ac073b3" providerId="ADAL" clId="{ADEFBCE6-D7D7-42BF-9946-3AFD3178D6E0}" dt="2024-04-09T07:31:15.321" v="3135" actId="20577"/>
          <ac:graphicFrameMkLst>
            <pc:docMk/>
            <pc:sldMk cId="3919677977" sldId="2147374819"/>
            <ac:graphicFrameMk id="5" creationId="{FCC804C9-17C5-3D62-B132-45A507D78D35}"/>
          </ac:graphicFrameMkLst>
        </pc:graphicFrameChg>
        <pc:cxnChg chg="add mod">
          <ac:chgData name="Allen Hsu" userId="60d91a9c-a42c-4cc8-ad01-70c31ac073b3" providerId="ADAL" clId="{ADEFBCE6-D7D7-42BF-9946-3AFD3178D6E0}" dt="2024-04-09T07:34:29.240" v="3143" actId="164"/>
          <ac:cxnSpMkLst>
            <pc:docMk/>
            <pc:sldMk cId="3919677977" sldId="2147374819"/>
            <ac:cxnSpMk id="7" creationId="{012F1677-9636-A121-86D6-3B0E3D94DE27}"/>
          </ac:cxnSpMkLst>
        </pc:cxnChg>
        <pc:cxnChg chg="add mod">
          <ac:chgData name="Allen Hsu" userId="60d91a9c-a42c-4cc8-ad01-70c31ac073b3" providerId="ADAL" clId="{ADEFBCE6-D7D7-42BF-9946-3AFD3178D6E0}" dt="2024-04-09T07:34:29.240" v="3143" actId="164"/>
          <ac:cxnSpMkLst>
            <pc:docMk/>
            <pc:sldMk cId="3919677977" sldId="2147374819"/>
            <ac:cxnSpMk id="8" creationId="{CBF7807A-5A5B-ED6E-F745-D9E228B30533}"/>
          </ac:cxnSpMkLst>
        </pc:cxnChg>
        <pc:cxnChg chg="add mod">
          <ac:chgData name="Allen Hsu" userId="60d91a9c-a42c-4cc8-ad01-70c31ac073b3" providerId="ADAL" clId="{ADEFBCE6-D7D7-42BF-9946-3AFD3178D6E0}" dt="2024-04-09T07:34:29.240" v="3143" actId="164"/>
          <ac:cxnSpMkLst>
            <pc:docMk/>
            <pc:sldMk cId="3919677977" sldId="2147374819"/>
            <ac:cxnSpMk id="9" creationId="{BD38DA3E-AB42-BA53-3EB5-61CF884F7748}"/>
          </ac:cxnSpMkLst>
        </pc:cxnChg>
        <pc:cxnChg chg="add mod">
          <ac:chgData name="Allen Hsu" userId="60d91a9c-a42c-4cc8-ad01-70c31ac073b3" providerId="ADAL" clId="{ADEFBCE6-D7D7-42BF-9946-3AFD3178D6E0}" dt="2024-04-09T07:34:29.240" v="3143" actId="164"/>
          <ac:cxnSpMkLst>
            <pc:docMk/>
            <pc:sldMk cId="3919677977" sldId="2147374819"/>
            <ac:cxnSpMk id="10" creationId="{CBF19ACF-835D-CD22-879F-9ABA136E03B3}"/>
          </ac:cxnSpMkLst>
        </pc:cxnChg>
        <pc:cxnChg chg="add mod">
          <ac:chgData name="Allen Hsu" userId="60d91a9c-a42c-4cc8-ad01-70c31ac073b3" providerId="ADAL" clId="{ADEFBCE6-D7D7-42BF-9946-3AFD3178D6E0}" dt="2024-04-09T07:34:29.240" v="3143" actId="164"/>
          <ac:cxnSpMkLst>
            <pc:docMk/>
            <pc:sldMk cId="3919677977" sldId="2147374819"/>
            <ac:cxnSpMk id="11" creationId="{CB23DA92-B0B2-8793-0AB9-A9974B73C43D}"/>
          </ac:cxnSpMkLst>
        </pc:cxnChg>
        <pc:cxnChg chg="mod">
          <ac:chgData name="Allen Hsu" userId="60d91a9c-a42c-4cc8-ad01-70c31ac073b3" providerId="ADAL" clId="{ADEFBCE6-D7D7-42BF-9946-3AFD3178D6E0}" dt="2024-04-09T07:34:31.096" v="3144" actId="571"/>
          <ac:cxnSpMkLst>
            <pc:docMk/>
            <pc:sldMk cId="3919677977" sldId="2147374819"/>
            <ac:cxnSpMk id="14" creationId="{B287B092-DBBA-2D4D-DEF2-005C8068A890}"/>
          </ac:cxnSpMkLst>
        </pc:cxnChg>
        <pc:cxnChg chg="mod">
          <ac:chgData name="Allen Hsu" userId="60d91a9c-a42c-4cc8-ad01-70c31ac073b3" providerId="ADAL" clId="{ADEFBCE6-D7D7-42BF-9946-3AFD3178D6E0}" dt="2024-04-09T07:34:31.096" v="3144" actId="571"/>
          <ac:cxnSpMkLst>
            <pc:docMk/>
            <pc:sldMk cId="3919677977" sldId="2147374819"/>
            <ac:cxnSpMk id="15" creationId="{D540775D-97F3-A668-EE5F-DF04E649278F}"/>
          </ac:cxnSpMkLst>
        </pc:cxnChg>
        <pc:cxnChg chg="mod">
          <ac:chgData name="Allen Hsu" userId="60d91a9c-a42c-4cc8-ad01-70c31ac073b3" providerId="ADAL" clId="{ADEFBCE6-D7D7-42BF-9946-3AFD3178D6E0}" dt="2024-04-09T07:34:31.096" v="3144" actId="571"/>
          <ac:cxnSpMkLst>
            <pc:docMk/>
            <pc:sldMk cId="3919677977" sldId="2147374819"/>
            <ac:cxnSpMk id="16" creationId="{5A07CFFB-C211-DE13-7383-03B8DE370504}"/>
          </ac:cxnSpMkLst>
        </pc:cxnChg>
        <pc:cxnChg chg="mod">
          <ac:chgData name="Allen Hsu" userId="60d91a9c-a42c-4cc8-ad01-70c31ac073b3" providerId="ADAL" clId="{ADEFBCE6-D7D7-42BF-9946-3AFD3178D6E0}" dt="2024-04-09T07:34:31.096" v="3144" actId="571"/>
          <ac:cxnSpMkLst>
            <pc:docMk/>
            <pc:sldMk cId="3919677977" sldId="2147374819"/>
            <ac:cxnSpMk id="17" creationId="{65202D96-F13A-9ADB-2844-10831088FD1C}"/>
          </ac:cxnSpMkLst>
        </pc:cxnChg>
        <pc:cxnChg chg="mod">
          <ac:chgData name="Allen Hsu" userId="60d91a9c-a42c-4cc8-ad01-70c31ac073b3" providerId="ADAL" clId="{ADEFBCE6-D7D7-42BF-9946-3AFD3178D6E0}" dt="2024-04-09T07:34:31.096" v="3144" actId="571"/>
          <ac:cxnSpMkLst>
            <pc:docMk/>
            <pc:sldMk cId="3919677977" sldId="2147374819"/>
            <ac:cxnSpMk id="18" creationId="{E00AA09F-E29C-E537-90DE-0E89BF6791BA}"/>
          </ac:cxnSpMkLst>
        </pc:cxnChg>
        <pc:cxnChg chg="mod">
          <ac:chgData name="Allen Hsu" userId="60d91a9c-a42c-4cc8-ad01-70c31ac073b3" providerId="ADAL" clId="{ADEFBCE6-D7D7-42BF-9946-3AFD3178D6E0}" dt="2024-04-09T07:34:44.981" v="3147" actId="571"/>
          <ac:cxnSpMkLst>
            <pc:docMk/>
            <pc:sldMk cId="3919677977" sldId="2147374819"/>
            <ac:cxnSpMk id="20" creationId="{624E460A-B6C9-DF44-1071-1357099A505F}"/>
          </ac:cxnSpMkLst>
        </pc:cxnChg>
        <pc:cxnChg chg="mod">
          <ac:chgData name="Allen Hsu" userId="60d91a9c-a42c-4cc8-ad01-70c31ac073b3" providerId="ADAL" clId="{ADEFBCE6-D7D7-42BF-9946-3AFD3178D6E0}" dt="2024-04-09T07:34:44.981" v="3147" actId="571"/>
          <ac:cxnSpMkLst>
            <pc:docMk/>
            <pc:sldMk cId="3919677977" sldId="2147374819"/>
            <ac:cxnSpMk id="21" creationId="{F35D7416-5C99-28DC-15AE-A6FF235D5568}"/>
          </ac:cxnSpMkLst>
        </pc:cxnChg>
        <pc:cxnChg chg="mod">
          <ac:chgData name="Allen Hsu" userId="60d91a9c-a42c-4cc8-ad01-70c31ac073b3" providerId="ADAL" clId="{ADEFBCE6-D7D7-42BF-9946-3AFD3178D6E0}" dt="2024-04-09T07:34:44.981" v="3147" actId="571"/>
          <ac:cxnSpMkLst>
            <pc:docMk/>
            <pc:sldMk cId="3919677977" sldId="2147374819"/>
            <ac:cxnSpMk id="22" creationId="{93A77EC8-3D62-0153-C209-13B05D48F908}"/>
          </ac:cxnSpMkLst>
        </pc:cxnChg>
        <pc:cxnChg chg="mod">
          <ac:chgData name="Allen Hsu" userId="60d91a9c-a42c-4cc8-ad01-70c31ac073b3" providerId="ADAL" clId="{ADEFBCE6-D7D7-42BF-9946-3AFD3178D6E0}" dt="2024-04-09T07:34:44.981" v="3147" actId="571"/>
          <ac:cxnSpMkLst>
            <pc:docMk/>
            <pc:sldMk cId="3919677977" sldId="2147374819"/>
            <ac:cxnSpMk id="23" creationId="{BDA966B6-2E5E-BC50-0699-DBBCC6195923}"/>
          </ac:cxnSpMkLst>
        </pc:cxnChg>
        <pc:cxnChg chg="mod">
          <ac:chgData name="Allen Hsu" userId="60d91a9c-a42c-4cc8-ad01-70c31ac073b3" providerId="ADAL" clId="{ADEFBCE6-D7D7-42BF-9946-3AFD3178D6E0}" dt="2024-04-09T07:34:44.981" v="3147" actId="571"/>
          <ac:cxnSpMkLst>
            <pc:docMk/>
            <pc:sldMk cId="3919677977" sldId="2147374819"/>
            <ac:cxnSpMk id="24" creationId="{C5224630-05AB-B959-1837-047F190A3677}"/>
          </ac:cxnSpMkLst>
        </pc:cxnChg>
        <pc:cxnChg chg="mod">
          <ac:chgData name="Allen Hsu" userId="60d91a9c-a42c-4cc8-ad01-70c31ac073b3" providerId="ADAL" clId="{ADEFBCE6-D7D7-42BF-9946-3AFD3178D6E0}" dt="2024-04-09T07:34:52.097" v="3148" actId="571"/>
          <ac:cxnSpMkLst>
            <pc:docMk/>
            <pc:sldMk cId="3919677977" sldId="2147374819"/>
            <ac:cxnSpMk id="26" creationId="{B6D7A4C6-FE3A-FF2A-8A6C-225432A18108}"/>
          </ac:cxnSpMkLst>
        </pc:cxnChg>
        <pc:cxnChg chg="mod">
          <ac:chgData name="Allen Hsu" userId="60d91a9c-a42c-4cc8-ad01-70c31ac073b3" providerId="ADAL" clId="{ADEFBCE6-D7D7-42BF-9946-3AFD3178D6E0}" dt="2024-04-09T07:34:52.097" v="3148" actId="571"/>
          <ac:cxnSpMkLst>
            <pc:docMk/>
            <pc:sldMk cId="3919677977" sldId="2147374819"/>
            <ac:cxnSpMk id="27" creationId="{2AB29CD1-D2E8-A882-96E4-802AF1C60D40}"/>
          </ac:cxnSpMkLst>
        </pc:cxnChg>
        <pc:cxnChg chg="mod">
          <ac:chgData name="Allen Hsu" userId="60d91a9c-a42c-4cc8-ad01-70c31ac073b3" providerId="ADAL" clId="{ADEFBCE6-D7D7-42BF-9946-3AFD3178D6E0}" dt="2024-04-09T07:34:52.097" v="3148" actId="571"/>
          <ac:cxnSpMkLst>
            <pc:docMk/>
            <pc:sldMk cId="3919677977" sldId="2147374819"/>
            <ac:cxnSpMk id="28" creationId="{280B7AF8-2A05-EE16-E6C4-B7C3AD817BF2}"/>
          </ac:cxnSpMkLst>
        </pc:cxnChg>
        <pc:cxnChg chg="mod">
          <ac:chgData name="Allen Hsu" userId="60d91a9c-a42c-4cc8-ad01-70c31ac073b3" providerId="ADAL" clId="{ADEFBCE6-D7D7-42BF-9946-3AFD3178D6E0}" dt="2024-04-09T07:34:52.097" v="3148" actId="571"/>
          <ac:cxnSpMkLst>
            <pc:docMk/>
            <pc:sldMk cId="3919677977" sldId="2147374819"/>
            <ac:cxnSpMk id="29" creationId="{AB5EFD83-6271-B4B6-E964-A27EFD502722}"/>
          </ac:cxnSpMkLst>
        </pc:cxnChg>
        <pc:cxnChg chg="mod">
          <ac:chgData name="Allen Hsu" userId="60d91a9c-a42c-4cc8-ad01-70c31ac073b3" providerId="ADAL" clId="{ADEFBCE6-D7D7-42BF-9946-3AFD3178D6E0}" dt="2024-04-09T07:34:52.097" v="3148" actId="571"/>
          <ac:cxnSpMkLst>
            <pc:docMk/>
            <pc:sldMk cId="3919677977" sldId="2147374819"/>
            <ac:cxnSpMk id="30" creationId="{BEF2F6E9-1DB5-D40D-3C72-BF9C720A84A8}"/>
          </ac:cxnSpMkLst>
        </pc:cxnChg>
        <pc:cxnChg chg="mod">
          <ac:chgData name="Allen Hsu" userId="60d91a9c-a42c-4cc8-ad01-70c31ac073b3" providerId="ADAL" clId="{ADEFBCE6-D7D7-42BF-9946-3AFD3178D6E0}" dt="2024-04-09T07:34:55.604" v="3149" actId="571"/>
          <ac:cxnSpMkLst>
            <pc:docMk/>
            <pc:sldMk cId="3919677977" sldId="2147374819"/>
            <ac:cxnSpMk id="32" creationId="{F381FA53-01D1-6B1B-4556-C8F64C647E18}"/>
          </ac:cxnSpMkLst>
        </pc:cxnChg>
        <pc:cxnChg chg="mod">
          <ac:chgData name="Allen Hsu" userId="60d91a9c-a42c-4cc8-ad01-70c31ac073b3" providerId="ADAL" clId="{ADEFBCE6-D7D7-42BF-9946-3AFD3178D6E0}" dt="2024-04-09T07:34:55.604" v="3149" actId="571"/>
          <ac:cxnSpMkLst>
            <pc:docMk/>
            <pc:sldMk cId="3919677977" sldId="2147374819"/>
            <ac:cxnSpMk id="33" creationId="{2E634E43-062D-F141-CB34-596A404DC07D}"/>
          </ac:cxnSpMkLst>
        </pc:cxnChg>
        <pc:cxnChg chg="mod">
          <ac:chgData name="Allen Hsu" userId="60d91a9c-a42c-4cc8-ad01-70c31ac073b3" providerId="ADAL" clId="{ADEFBCE6-D7D7-42BF-9946-3AFD3178D6E0}" dt="2024-04-09T07:34:55.604" v="3149" actId="571"/>
          <ac:cxnSpMkLst>
            <pc:docMk/>
            <pc:sldMk cId="3919677977" sldId="2147374819"/>
            <ac:cxnSpMk id="34" creationId="{8B4DB78B-D801-166F-BBA5-A7DA49FB646E}"/>
          </ac:cxnSpMkLst>
        </pc:cxnChg>
        <pc:cxnChg chg="mod">
          <ac:chgData name="Allen Hsu" userId="60d91a9c-a42c-4cc8-ad01-70c31ac073b3" providerId="ADAL" clId="{ADEFBCE6-D7D7-42BF-9946-3AFD3178D6E0}" dt="2024-04-09T07:34:55.604" v="3149" actId="571"/>
          <ac:cxnSpMkLst>
            <pc:docMk/>
            <pc:sldMk cId="3919677977" sldId="2147374819"/>
            <ac:cxnSpMk id="35" creationId="{D63F7FF3-8D63-949F-B14D-71ABD82AF621}"/>
          </ac:cxnSpMkLst>
        </pc:cxnChg>
        <pc:cxnChg chg="mod">
          <ac:chgData name="Allen Hsu" userId="60d91a9c-a42c-4cc8-ad01-70c31ac073b3" providerId="ADAL" clId="{ADEFBCE6-D7D7-42BF-9946-3AFD3178D6E0}" dt="2024-04-09T07:34:55.604" v="3149" actId="571"/>
          <ac:cxnSpMkLst>
            <pc:docMk/>
            <pc:sldMk cId="3919677977" sldId="2147374819"/>
            <ac:cxnSpMk id="36" creationId="{F7D24DC2-99F7-22E9-9357-5A942D20B76E}"/>
          </ac:cxnSpMkLst>
        </pc:cxnChg>
        <pc:cxnChg chg="mod">
          <ac:chgData name="Allen Hsu" userId="60d91a9c-a42c-4cc8-ad01-70c31ac073b3" providerId="ADAL" clId="{ADEFBCE6-D7D7-42BF-9946-3AFD3178D6E0}" dt="2024-04-09T07:35:05.444" v="3150" actId="571"/>
          <ac:cxnSpMkLst>
            <pc:docMk/>
            <pc:sldMk cId="3919677977" sldId="2147374819"/>
            <ac:cxnSpMk id="38" creationId="{D3D36086-AA78-1DB7-7920-9BAF71F1542F}"/>
          </ac:cxnSpMkLst>
        </pc:cxnChg>
        <pc:cxnChg chg="mod">
          <ac:chgData name="Allen Hsu" userId="60d91a9c-a42c-4cc8-ad01-70c31ac073b3" providerId="ADAL" clId="{ADEFBCE6-D7D7-42BF-9946-3AFD3178D6E0}" dt="2024-04-09T07:35:05.444" v="3150" actId="571"/>
          <ac:cxnSpMkLst>
            <pc:docMk/>
            <pc:sldMk cId="3919677977" sldId="2147374819"/>
            <ac:cxnSpMk id="39" creationId="{8B6F1871-8183-88E7-EA0C-2936AAF5C479}"/>
          </ac:cxnSpMkLst>
        </pc:cxnChg>
        <pc:cxnChg chg="mod">
          <ac:chgData name="Allen Hsu" userId="60d91a9c-a42c-4cc8-ad01-70c31ac073b3" providerId="ADAL" clId="{ADEFBCE6-D7D7-42BF-9946-3AFD3178D6E0}" dt="2024-04-09T07:35:05.444" v="3150" actId="571"/>
          <ac:cxnSpMkLst>
            <pc:docMk/>
            <pc:sldMk cId="3919677977" sldId="2147374819"/>
            <ac:cxnSpMk id="40" creationId="{806651DF-72C2-F72E-D458-C2641FB053CD}"/>
          </ac:cxnSpMkLst>
        </pc:cxnChg>
        <pc:cxnChg chg="mod">
          <ac:chgData name="Allen Hsu" userId="60d91a9c-a42c-4cc8-ad01-70c31ac073b3" providerId="ADAL" clId="{ADEFBCE6-D7D7-42BF-9946-3AFD3178D6E0}" dt="2024-04-09T07:35:05.444" v="3150" actId="571"/>
          <ac:cxnSpMkLst>
            <pc:docMk/>
            <pc:sldMk cId="3919677977" sldId="2147374819"/>
            <ac:cxnSpMk id="41" creationId="{92587F69-C2B5-D642-8942-DF7A59D60668}"/>
          </ac:cxnSpMkLst>
        </pc:cxnChg>
        <pc:cxnChg chg="mod">
          <ac:chgData name="Allen Hsu" userId="60d91a9c-a42c-4cc8-ad01-70c31ac073b3" providerId="ADAL" clId="{ADEFBCE6-D7D7-42BF-9946-3AFD3178D6E0}" dt="2024-04-09T07:35:05.444" v="3150" actId="571"/>
          <ac:cxnSpMkLst>
            <pc:docMk/>
            <pc:sldMk cId="3919677977" sldId="2147374819"/>
            <ac:cxnSpMk id="42" creationId="{DC27A69C-B1D4-E2EF-DC2E-B5F20E4DE4E9}"/>
          </ac:cxnSpMkLst>
        </pc:cxnChg>
        <pc:cxnChg chg="add del mod">
          <ac:chgData name="Allen Hsu" userId="60d91a9c-a42c-4cc8-ad01-70c31ac073b3" providerId="ADAL" clId="{ADEFBCE6-D7D7-42BF-9946-3AFD3178D6E0}" dt="2024-04-09T07:36:07.486" v="3158" actId="478"/>
          <ac:cxnSpMkLst>
            <pc:docMk/>
            <pc:sldMk cId="3919677977" sldId="2147374819"/>
            <ac:cxnSpMk id="43" creationId="{98E360C7-BA7B-FE88-3828-C7D2D50E1A80}"/>
          </ac:cxnSpMkLst>
        </pc:cxnChg>
      </pc:sldChg>
      <pc:sldChg chg="addSp delSp modSp new mod ord chgLayout">
        <pc:chgData name="Allen Hsu" userId="60d91a9c-a42c-4cc8-ad01-70c31ac073b3" providerId="ADAL" clId="{ADEFBCE6-D7D7-42BF-9946-3AFD3178D6E0}" dt="2024-06-17T03:08:00.120" v="8738" actId="20577"/>
        <pc:sldMkLst>
          <pc:docMk/>
          <pc:sldMk cId="1390872280" sldId="2147374820"/>
        </pc:sldMkLst>
        <pc:spChg chg="del">
          <ac:chgData name="Allen Hsu" userId="60d91a9c-a42c-4cc8-ad01-70c31ac073b3" providerId="ADAL" clId="{ADEFBCE6-D7D7-42BF-9946-3AFD3178D6E0}" dt="2024-04-09T07:36:16.604" v="3161" actId="478"/>
          <ac:spMkLst>
            <pc:docMk/>
            <pc:sldMk cId="1390872280" sldId="2147374820"/>
            <ac:spMk id="2" creationId="{D6FC7B9B-2827-3CBF-4E19-6D72B93B22B6}"/>
          </ac:spMkLst>
        </pc:spChg>
        <pc:spChg chg="mod ord">
          <ac:chgData name="Allen Hsu" userId="60d91a9c-a42c-4cc8-ad01-70c31ac073b3" providerId="ADAL" clId="{ADEFBCE6-D7D7-42BF-9946-3AFD3178D6E0}" dt="2024-04-09T08:03:53.971" v="3628" actId="700"/>
          <ac:spMkLst>
            <pc:docMk/>
            <pc:sldMk cId="1390872280" sldId="2147374820"/>
            <ac:spMk id="3" creationId="{E8B3EE21-F39A-2DFA-8641-E3F351C5469F}"/>
          </ac:spMkLst>
        </pc:spChg>
        <pc:spChg chg="del">
          <ac:chgData name="Allen Hsu" userId="60d91a9c-a42c-4cc8-ad01-70c31ac073b3" providerId="ADAL" clId="{ADEFBCE6-D7D7-42BF-9946-3AFD3178D6E0}" dt="2024-04-09T07:36:15.816" v="3160" actId="478"/>
          <ac:spMkLst>
            <pc:docMk/>
            <pc:sldMk cId="1390872280" sldId="2147374820"/>
            <ac:spMk id="4" creationId="{08CE3514-1F40-4820-6F5F-B031BA7FB628}"/>
          </ac:spMkLst>
        </pc:spChg>
        <pc:spChg chg="add del mod">
          <ac:chgData name="Allen Hsu" userId="60d91a9c-a42c-4cc8-ad01-70c31ac073b3" providerId="ADAL" clId="{ADEFBCE6-D7D7-42BF-9946-3AFD3178D6E0}" dt="2024-04-09T07:38:52.628" v="3171" actId="11529"/>
          <ac:spMkLst>
            <pc:docMk/>
            <pc:sldMk cId="1390872280" sldId="2147374820"/>
            <ac:spMk id="6" creationId="{F80D77C8-090F-C41E-09CE-45BCBC796D0B}"/>
          </ac:spMkLst>
        </pc:spChg>
        <pc:spChg chg="add del mod">
          <ac:chgData name="Allen Hsu" userId="60d91a9c-a42c-4cc8-ad01-70c31ac073b3" providerId="ADAL" clId="{ADEFBCE6-D7D7-42BF-9946-3AFD3178D6E0}" dt="2024-04-09T07:39:20.486" v="3178" actId="478"/>
          <ac:spMkLst>
            <pc:docMk/>
            <pc:sldMk cId="1390872280" sldId="2147374820"/>
            <ac:spMk id="7" creationId="{1576598F-588F-0DE5-36E8-C46D93C2E5F4}"/>
          </ac:spMkLst>
        </pc:spChg>
        <pc:spChg chg="add mod">
          <ac:chgData name="Allen Hsu" userId="60d91a9c-a42c-4cc8-ad01-70c31ac073b3" providerId="ADAL" clId="{ADEFBCE6-D7D7-42BF-9946-3AFD3178D6E0}" dt="2024-04-09T07:39:44.138" v="3183" actId="2085"/>
          <ac:spMkLst>
            <pc:docMk/>
            <pc:sldMk cId="1390872280" sldId="2147374820"/>
            <ac:spMk id="8" creationId="{949A3C88-AC3C-6CF3-62B9-74967833BFBF}"/>
          </ac:spMkLst>
        </pc:spChg>
        <pc:spChg chg="add mod">
          <ac:chgData name="Allen Hsu" userId="60d91a9c-a42c-4cc8-ad01-70c31ac073b3" providerId="ADAL" clId="{ADEFBCE6-D7D7-42BF-9946-3AFD3178D6E0}" dt="2024-04-09T07:39:56.598" v="3186" actId="14100"/>
          <ac:spMkLst>
            <pc:docMk/>
            <pc:sldMk cId="1390872280" sldId="2147374820"/>
            <ac:spMk id="9" creationId="{D3B1BA4F-2892-145F-B471-A6FCDFBAF4F0}"/>
          </ac:spMkLst>
        </pc:spChg>
        <pc:spChg chg="add mod">
          <ac:chgData name="Allen Hsu" userId="60d91a9c-a42c-4cc8-ad01-70c31ac073b3" providerId="ADAL" clId="{ADEFBCE6-D7D7-42BF-9946-3AFD3178D6E0}" dt="2024-04-09T07:40:54.292" v="3191" actId="208"/>
          <ac:spMkLst>
            <pc:docMk/>
            <pc:sldMk cId="1390872280" sldId="2147374820"/>
            <ac:spMk id="10" creationId="{A4B826AC-41C6-6CA0-62B7-B64722FAF6DE}"/>
          </ac:spMkLst>
        </pc:spChg>
        <pc:spChg chg="add mod">
          <ac:chgData name="Allen Hsu" userId="60d91a9c-a42c-4cc8-ad01-70c31ac073b3" providerId="ADAL" clId="{ADEFBCE6-D7D7-42BF-9946-3AFD3178D6E0}" dt="2024-04-09T07:42:17.286" v="3197" actId="207"/>
          <ac:spMkLst>
            <pc:docMk/>
            <pc:sldMk cId="1390872280" sldId="2147374820"/>
            <ac:spMk id="11" creationId="{58859B0F-44E0-7E7F-E3D6-C66182FC263A}"/>
          </ac:spMkLst>
        </pc:spChg>
        <pc:spChg chg="add mod">
          <ac:chgData name="Allen Hsu" userId="60d91a9c-a42c-4cc8-ad01-70c31ac073b3" providerId="ADAL" clId="{ADEFBCE6-D7D7-42BF-9946-3AFD3178D6E0}" dt="2024-04-09T07:45:31.149" v="3223" actId="206"/>
          <ac:spMkLst>
            <pc:docMk/>
            <pc:sldMk cId="1390872280" sldId="2147374820"/>
            <ac:spMk id="12" creationId="{B0C7FA6F-B299-2556-6CD0-CE4F6A1785AC}"/>
          </ac:spMkLst>
        </pc:spChg>
        <pc:spChg chg="add mod">
          <ac:chgData name="Allen Hsu" userId="60d91a9c-a42c-4cc8-ad01-70c31ac073b3" providerId="ADAL" clId="{ADEFBCE6-D7D7-42BF-9946-3AFD3178D6E0}" dt="2024-04-09T07:45:31.149" v="3223" actId="206"/>
          <ac:spMkLst>
            <pc:docMk/>
            <pc:sldMk cId="1390872280" sldId="2147374820"/>
            <ac:spMk id="13" creationId="{47EE25CF-A142-3509-A4EF-BE781CD66356}"/>
          </ac:spMkLst>
        </pc:spChg>
        <pc:spChg chg="mod">
          <ac:chgData name="Allen Hsu" userId="60d91a9c-a42c-4cc8-ad01-70c31ac073b3" providerId="ADAL" clId="{ADEFBCE6-D7D7-42BF-9946-3AFD3178D6E0}" dt="2024-04-09T07:42:36.236" v="3202"/>
          <ac:spMkLst>
            <pc:docMk/>
            <pc:sldMk cId="1390872280" sldId="2147374820"/>
            <ac:spMk id="16" creationId="{910F8D1C-EEBE-8AA0-F720-ADB141C8ABC3}"/>
          </ac:spMkLst>
        </pc:spChg>
        <pc:spChg chg="mod">
          <ac:chgData name="Allen Hsu" userId="60d91a9c-a42c-4cc8-ad01-70c31ac073b3" providerId="ADAL" clId="{ADEFBCE6-D7D7-42BF-9946-3AFD3178D6E0}" dt="2024-04-09T07:42:36.236" v="3202"/>
          <ac:spMkLst>
            <pc:docMk/>
            <pc:sldMk cId="1390872280" sldId="2147374820"/>
            <ac:spMk id="17" creationId="{B245478B-6F41-144D-7AD3-FE5C26EF04FB}"/>
          </ac:spMkLst>
        </pc:spChg>
        <pc:spChg chg="mod">
          <ac:chgData name="Allen Hsu" userId="60d91a9c-a42c-4cc8-ad01-70c31ac073b3" providerId="ADAL" clId="{ADEFBCE6-D7D7-42BF-9946-3AFD3178D6E0}" dt="2024-04-09T07:45:06.544" v="3220" actId="206"/>
          <ac:spMkLst>
            <pc:docMk/>
            <pc:sldMk cId="1390872280" sldId="2147374820"/>
            <ac:spMk id="19" creationId="{0E0F4383-523C-7D74-D32D-56F32742F604}"/>
          </ac:spMkLst>
        </pc:spChg>
        <pc:spChg chg="mod">
          <ac:chgData name="Allen Hsu" userId="60d91a9c-a42c-4cc8-ad01-70c31ac073b3" providerId="ADAL" clId="{ADEFBCE6-D7D7-42BF-9946-3AFD3178D6E0}" dt="2024-04-09T07:45:06.544" v="3220" actId="206"/>
          <ac:spMkLst>
            <pc:docMk/>
            <pc:sldMk cId="1390872280" sldId="2147374820"/>
            <ac:spMk id="20" creationId="{475AF45E-69DC-7CB4-CE0B-EB06AF5219DD}"/>
          </ac:spMkLst>
        </pc:spChg>
        <pc:spChg chg="add del mod">
          <ac:chgData name="Allen Hsu" userId="60d91a9c-a42c-4cc8-ad01-70c31ac073b3" providerId="ADAL" clId="{ADEFBCE6-D7D7-42BF-9946-3AFD3178D6E0}" dt="2024-04-09T07:46:04.053" v="3256"/>
          <ac:spMkLst>
            <pc:docMk/>
            <pc:sldMk cId="1390872280" sldId="2147374820"/>
            <ac:spMk id="21" creationId="{94C50365-841C-21C9-5414-4275786D2480}"/>
          </ac:spMkLst>
        </pc:spChg>
        <pc:spChg chg="add mod">
          <ac:chgData name="Allen Hsu" userId="60d91a9c-a42c-4cc8-ad01-70c31ac073b3" providerId="ADAL" clId="{ADEFBCE6-D7D7-42BF-9946-3AFD3178D6E0}" dt="2024-06-17T01:39:23.311" v="7639" actId="20577"/>
          <ac:spMkLst>
            <pc:docMk/>
            <pc:sldMk cId="1390872280" sldId="2147374820"/>
            <ac:spMk id="22" creationId="{02E97AEE-73CD-82EE-EFFD-972E8E21E5D0}"/>
          </ac:spMkLst>
        </pc:spChg>
        <pc:spChg chg="add mod ord">
          <ac:chgData name="Allen Hsu" userId="60d91a9c-a42c-4cc8-ad01-70c31ac073b3" providerId="ADAL" clId="{ADEFBCE6-D7D7-42BF-9946-3AFD3178D6E0}" dt="2024-06-17T03:08:00.120" v="8738" actId="20577"/>
          <ac:spMkLst>
            <pc:docMk/>
            <pc:sldMk cId="1390872280" sldId="2147374820"/>
            <ac:spMk id="23" creationId="{0C9869CC-85C7-3330-1211-4513D8B9502D}"/>
          </ac:spMkLst>
        </pc:spChg>
        <pc:spChg chg="add del mod ord">
          <ac:chgData name="Allen Hsu" userId="60d91a9c-a42c-4cc8-ad01-70c31ac073b3" providerId="ADAL" clId="{ADEFBCE6-D7D7-42BF-9946-3AFD3178D6E0}" dt="2024-04-09T08:03:57.052" v="3629" actId="478"/>
          <ac:spMkLst>
            <pc:docMk/>
            <pc:sldMk cId="1390872280" sldId="2147374820"/>
            <ac:spMk id="24" creationId="{CF779CAE-F50F-C325-8202-10D8890F06D7}"/>
          </ac:spMkLst>
        </pc:spChg>
        <pc:grpChg chg="add mod">
          <ac:chgData name="Allen Hsu" userId="60d91a9c-a42c-4cc8-ad01-70c31ac073b3" providerId="ADAL" clId="{ADEFBCE6-D7D7-42BF-9946-3AFD3178D6E0}" dt="2024-04-09T07:45:31.149" v="3223" actId="206"/>
          <ac:grpSpMkLst>
            <pc:docMk/>
            <pc:sldMk cId="1390872280" sldId="2147374820"/>
            <ac:grpSpMk id="14" creationId="{38E67466-A570-D792-0E4F-ABD8D0CC08C8}"/>
          </ac:grpSpMkLst>
        </pc:grpChg>
        <pc:grpChg chg="add mod">
          <ac:chgData name="Allen Hsu" userId="60d91a9c-a42c-4cc8-ad01-70c31ac073b3" providerId="ADAL" clId="{ADEFBCE6-D7D7-42BF-9946-3AFD3178D6E0}" dt="2024-04-09T07:42:47.245" v="3204" actId="1076"/>
          <ac:grpSpMkLst>
            <pc:docMk/>
            <pc:sldMk cId="1390872280" sldId="2147374820"/>
            <ac:grpSpMk id="15" creationId="{B9CBCB62-F6A1-598F-A3EA-36D25CAF852E}"/>
          </ac:grpSpMkLst>
        </pc:grpChg>
        <pc:grpChg chg="add mod">
          <ac:chgData name="Allen Hsu" userId="60d91a9c-a42c-4cc8-ad01-70c31ac073b3" providerId="ADAL" clId="{ADEFBCE6-D7D7-42BF-9946-3AFD3178D6E0}" dt="2024-04-09T07:45:06.544" v="3220" actId="206"/>
          <ac:grpSpMkLst>
            <pc:docMk/>
            <pc:sldMk cId="1390872280" sldId="2147374820"/>
            <ac:grpSpMk id="18" creationId="{6FB5F35C-28E8-0420-6A72-4B3B37CD90B3}"/>
          </ac:grpSpMkLst>
        </pc:grpChg>
        <pc:picChg chg="add mod">
          <ac:chgData name="Allen Hsu" userId="60d91a9c-a42c-4cc8-ad01-70c31ac073b3" providerId="ADAL" clId="{ADEFBCE6-D7D7-42BF-9946-3AFD3178D6E0}" dt="2024-06-17T01:23:00.176" v="7056"/>
          <ac:picMkLst>
            <pc:docMk/>
            <pc:sldMk cId="1390872280" sldId="2147374820"/>
            <ac:picMk id="2" creationId="{5FFE911C-8AE5-0FE7-60BC-EB25233AA675}"/>
          </ac:picMkLst>
        </pc:picChg>
        <pc:picChg chg="add del">
          <ac:chgData name="Allen Hsu" userId="60d91a9c-a42c-4cc8-ad01-70c31ac073b3" providerId="ADAL" clId="{ADEFBCE6-D7D7-42BF-9946-3AFD3178D6E0}" dt="2024-04-09T07:37:21.671" v="3163" actId="478"/>
          <ac:picMkLst>
            <pc:docMk/>
            <pc:sldMk cId="1390872280" sldId="2147374820"/>
            <ac:picMk id="5" creationId="{4DB571D8-9F13-9152-BCD9-EE62A8A2A609}"/>
          </ac:picMkLst>
        </pc:picChg>
        <pc:picChg chg="add mod">
          <ac:chgData name="Allen Hsu" userId="60d91a9c-a42c-4cc8-ad01-70c31ac073b3" providerId="ADAL" clId="{ADEFBCE6-D7D7-42BF-9946-3AFD3178D6E0}" dt="2024-04-09T07:39:22.961" v="3180" actId="1076"/>
          <ac:picMkLst>
            <pc:docMk/>
            <pc:sldMk cId="1390872280" sldId="2147374820"/>
            <ac:picMk id="25" creationId="{03F3CC0D-53E3-8CC4-72C9-D827BE5C33F3}"/>
          </ac:picMkLst>
        </pc:picChg>
      </pc:sldChg>
      <pc:sldChg chg="addSp delSp modSp new del mod ord">
        <pc:chgData name="Allen Hsu" userId="60d91a9c-a42c-4cc8-ad01-70c31ac073b3" providerId="ADAL" clId="{ADEFBCE6-D7D7-42BF-9946-3AFD3178D6E0}" dt="2024-06-17T03:08:18.396" v="8739" actId="47"/>
        <pc:sldMkLst>
          <pc:docMk/>
          <pc:sldMk cId="620417983" sldId="2147374821"/>
        </pc:sldMkLst>
        <pc:spChg chg="mod">
          <ac:chgData name="Allen Hsu" userId="60d91a9c-a42c-4cc8-ad01-70c31ac073b3" providerId="ADAL" clId="{ADEFBCE6-D7D7-42BF-9946-3AFD3178D6E0}" dt="2024-04-10T08:53:05.569" v="4305" actId="20577"/>
          <ac:spMkLst>
            <pc:docMk/>
            <pc:sldMk cId="620417983" sldId="2147374821"/>
            <ac:spMk id="2" creationId="{8C1E5C47-4FDB-701C-81BD-482EBB4ABA80}"/>
          </ac:spMkLst>
        </pc:spChg>
        <pc:spChg chg="del">
          <ac:chgData name="Allen Hsu" userId="60d91a9c-a42c-4cc8-ad01-70c31ac073b3" providerId="ADAL" clId="{ADEFBCE6-D7D7-42BF-9946-3AFD3178D6E0}" dt="2024-04-10T08:44:15.567" v="3926" actId="3680"/>
          <ac:spMkLst>
            <pc:docMk/>
            <pc:sldMk cId="620417983" sldId="2147374821"/>
            <ac:spMk id="4" creationId="{802D1545-36DC-C551-565B-D4563D9FE945}"/>
          </ac:spMkLst>
        </pc:spChg>
        <pc:graphicFrameChg chg="add mod ord modGraphic">
          <ac:chgData name="Allen Hsu" userId="60d91a9c-a42c-4cc8-ad01-70c31ac073b3" providerId="ADAL" clId="{ADEFBCE6-D7D7-42BF-9946-3AFD3178D6E0}" dt="2024-04-10T09:30:18.276" v="4745" actId="1076"/>
          <ac:graphicFrameMkLst>
            <pc:docMk/>
            <pc:sldMk cId="620417983" sldId="2147374821"/>
            <ac:graphicFrameMk id="5" creationId="{8A50675C-CC7F-64F0-141D-90EE5491F0DF}"/>
          </ac:graphicFrameMkLst>
        </pc:graphicFrameChg>
      </pc:sldChg>
      <pc:sldChg chg="modSp new del mod">
        <pc:chgData name="Allen Hsu" userId="60d91a9c-a42c-4cc8-ad01-70c31ac073b3" providerId="ADAL" clId="{ADEFBCE6-D7D7-42BF-9946-3AFD3178D6E0}" dt="2024-04-10T02:38:19.100" v="3836" actId="47"/>
        <pc:sldMkLst>
          <pc:docMk/>
          <pc:sldMk cId="2286401472" sldId="2147374821"/>
        </pc:sldMkLst>
        <pc:spChg chg="mod">
          <ac:chgData name="Allen Hsu" userId="60d91a9c-a42c-4cc8-ad01-70c31ac073b3" providerId="ADAL" clId="{ADEFBCE6-D7D7-42BF-9946-3AFD3178D6E0}" dt="2024-04-10T02:35:59.021" v="3822" actId="20577"/>
          <ac:spMkLst>
            <pc:docMk/>
            <pc:sldMk cId="2286401472" sldId="2147374821"/>
            <ac:spMk id="4" creationId="{25580090-4FAB-BA76-26ED-56AD41705639}"/>
          </ac:spMkLst>
        </pc:spChg>
      </pc:sldChg>
      <pc:sldChg chg="modSp add mod ord">
        <pc:chgData name="Allen Hsu" userId="60d91a9c-a42c-4cc8-ad01-70c31ac073b3" providerId="ADAL" clId="{ADEFBCE6-D7D7-42BF-9946-3AFD3178D6E0}" dt="2024-06-17T03:10:18.788" v="8810" actId="207"/>
        <pc:sldMkLst>
          <pc:docMk/>
          <pc:sldMk cId="3973513888" sldId="2147374822"/>
        </pc:sldMkLst>
        <pc:spChg chg="mod">
          <ac:chgData name="Allen Hsu" userId="60d91a9c-a42c-4cc8-ad01-70c31ac073b3" providerId="ADAL" clId="{ADEFBCE6-D7D7-42BF-9946-3AFD3178D6E0}" dt="2024-06-17T03:09:34.505" v="8780" actId="20577"/>
          <ac:spMkLst>
            <pc:docMk/>
            <pc:sldMk cId="3973513888" sldId="2147374822"/>
            <ac:spMk id="2" creationId="{83DD4503-F694-EAAC-F829-B41159E07754}"/>
          </ac:spMkLst>
        </pc:spChg>
        <pc:spChg chg="mod">
          <ac:chgData name="Allen Hsu" userId="60d91a9c-a42c-4cc8-ad01-70c31ac073b3" providerId="ADAL" clId="{ADEFBCE6-D7D7-42BF-9946-3AFD3178D6E0}" dt="2024-06-17T03:10:18.788" v="8810" actId="207"/>
          <ac:spMkLst>
            <pc:docMk/>
            <pc:sldMk cId="3973513888" sldId="2147374822"/>
            <ac:spMk id="4" creationId="{5A6A53DF-5828-AB02-D275-69D6048CC3B3}"/>
          </ac:spMkLst>
        </pc:spChg>
      </pc:sldChg>
      <pc:sldChg chg="modSp new del mod ord">
        <pc:chgData name="Allen Hsu" userId="60d91a9c-a42c-4cc8-ad01-70c31ac073b3" providerId="ADAL" clId="{ADEFBCE6-D7D7-42BF-9946-3AFD3178D6E0}" dt="2024-06-17T02:47:07.960" v="8712" actId="2696"/>
        <pc:sldMkLst>
          <pc:docMk/>
          <pc:sldMk cId="4290041572" sldId="2147374822"/>
        </pc:sldMkLst>
        <pc:spChg chg="mod">
          <ac:chgData name="Allen Hsu" userId="60d91a9c-a42c-4cc8-ad01-70c31ac073b3" providerId="ADAL" clId="{ADEFBCE6-D7D7-42BF-9946-3AFD3178D6E0}" dt="2024-04-10T08:45:09.843" v="3946" actId="20577"/>
          <ac:spMkLst>
            <pc:docMk/>
            <pc:sldMk cId="4290041572" sldId="2147374822"/>
            <ac:spMk id="2" creationId="{83DD4503-F694-EAAC-F829-B41159E07754}"/>
          </ac:spMkLst>
        </pc:spChg>
        <pc:spChg chg="mod">
          <ac:chgData name="Allen Hsu" userId="60d91a9c-a42c-4cc8-ad01-70c31ac073b3" providerId="ADAL" clId="{ADEFBCE6-D7D7-42BF-9946-3AFD3178D6E0}" dt="2024-04-10T08:47:35.653" v="4007" actId="20577"/>
          <ac:spMkLst>
            <pc:docMk/>
            <pc:sldMk cId="4290041572" sldId="2147374822"/>
            <ac:spMk id="4" creationId="{5A6A53DF-5828-AB02-D275-69D6048CC3B3}"/>
          </ac:spMkLst>
        </pc:spChg>
      </pc:sldChg>
      <pc:sldChg chg="add">
        <pc:chgData name="Allen Hsu" userId="60d91a9c-a42c-4cc8-ad01-70c31ac073b3" providerId="ADAL" clId="{ADEFBCE6-D7D7-42BF-9946-3AFD3178D6E0}" dt="2024-06-17T03:08:48.889" v="8743"/>
        <pc:sldMkLst>
          <pc:docMk/>
          <pc:sldMk cId="1749876907" sldId="2147374823"/>
        </pc:sldMkLst>
      </pc:sldChg>
      <pc:sldChg chg="addSp delSp modSp new del mod">
        <pc:chgData name="Allen Hsu" userId="60d91a9c-a42c-4cc8-ad01-70c31ac073b3" providerId="ADAL" clId="{ADEFBCE6-D7D7-42BF-9946-3AFD3178D6E0}" dt="2024-06-17T03:08:35.856" v="8740" actId="2696"/>
        <pc:sldMkLst>
          <pc:docMk/>
          <pc:sldMk cId="2822953275" sldId="2147374823"/>
        </pc:sldMkLst>
        <pc:spChg chg="mod">
          <ac:chgData name="Allen Hsu" userId="60d91a9c-a42c-4cc8-ad01-70c31ac073b3" providerId="ADAL" clId="{ADEFBCE6-D7D7-42BF-9946-3AFD3178D6E0}" dt="2024-04-10T09:40:56.750" v="4772" actId="20577"/>
          <ac:spMkLst>
            <pc:docMk/>
            <pc:sldMk cId="2822953275" sldId="2147374823"/>
            <ac:spMk id="2" creationId="{93C90A8E-B622-C3FC-C6F5-CAA1B8648A37}"/>
          </ac:spMkLst>
        </pc:spChg>
        <pc:spChg chg="del">
          <ac:chgData name="Allen Hsu" userId="60d91a9c-a42c-4cc8-ad01-70c31ac073b3" providerId="ADAL" clId="{ADEFBCE6-D7D7-42BF-9946-3AFD3178D6E0}" dt="2024-04-10T10:03:45.030" v="5019" actId="478"/>
          <ac:spMkLst>
            <pc:docMk/>
            <pc:sldMk cId="2822953275" sldId="2147374823"/>
            <ac:spMk id="4" creationId="{D8983671-A1DB-85DC-8527-1833BBA2FACB}"/>
          </ac:spMkLst>
        </pc:spChg>
        <pc:spChg chg="add mod">
          <ac:chgData name="Allen Hsu" userId="60d91a9c-a42c-4cc8-ad01-70c31ac073b3" providerId="ADAL" clId="{ADEFBCE6-D7D7-42BF-9946-3AFD3178D6E0}" dt="2024-04-10T10:03:51.474" v="5022" actId="1076"/>
          <ac:spMkLst>
            <pc:docMk/>
            <pc:sldMk cId="2822953275" sldId="2147374823"/>
            <ac:spMk id="11" creationId="{2C2C9B57-D6A1-5FDE-569C-3C752216D600}"/>
          </ac:spMkLst>
        </pc:spChg>
        <pc:picChg chg="add mod">
          <ac:chgData name="Allen Hsu" userId="60d91a9c-a42c-4cc8-ad01-70c31ac073b3" providerId="ADAL" clId="{ADEFBCE6-D7D7-42BF-9946-3AFD3178D6E0}" dt="2024-04-10T10:03:48.942" v="5021" actId="1076"/>
          <ac:picMkLst>
            <pc:docMk/>
            <pc:sldMk cId="2822953275" sldId="2147374823"/>
            <ac:picMk id="6" creationId="{4F51DD60-070C-0B1B-F055-D148366456F6}"/>
          </ac:picMkLst>
        </pc:picChg>
        <pc:picChg chg="add del">
          <ac:chgData name="Allen Hsu" userId="60d91a9c-a42c-4cc8-ad01-70c31ac073b3" providerId="ADAL" clId="{ADEFBCE6-D7D7-42BF-9946-3AFD3178D6E0}" dt="2024-04-10T09:41:23.673" v="4774" actId="22"/>
          <ac:picMkLst>
            <pc:docMk/>
            <pc:sldMk cId="2822953275" sldId="2147374823"/>
            <ac:picMk id="8" creationId="{7CADE70A-1C6D-6D7A-EDBA-4C94E5878F0E}"/>
          </ac:picMkLst>
        </pc:picChg>
        <pc:picChg chg="add mod">
          <ac:chgData name="Allen Hsu" userId="60d91a9c-a42c-4cc8-ad01-70c31ac073b3" providerId="ADAL" clId="{ADEFBCE6-D7D7-42BF-9946-3AFD3178D6E0}" dt="2024-04-10T10:04:01.893" v="5027" actId="1076"/>
          <ac:picMkLst>
            <pc:docMk/>
            <pc:sldMk cId="2822953275" sldId="2147374823"/>
            <ac:picMk id="10" creationId="{D2850BB1-EA69-57C1-F3F3-6825CFC7D109}"/>
          </ac:picMkLst>
        </pc:picChg>
      </pc:sldChg>
      <pc:sldChg chg="addSp delSp modSp new mod modClrScheme chgLayout modNotesTx">
        <pc:chgData name="Allen Hsu" userId="60d91a9c-a42c-4cc8-ad01-70c31ac073b3" providerId="ADAL" clId="{ADEFBCE6-D7D7-42BF-9946-3AFD3178D6E0}" dt="2024-06-17T06:00:59.943" v="9736" actId="20577"/>
        <pc:sldMkLst>
          <pc:docMk/>
          <pc:sldMk cId="211533840" sldId="2147374824"/>
        </pc:sldMkLst>
        <pc:spChg chg="mod ord">
          <ac:chgData name="Allen Hsu" userId="60d91a9c-a42c-4cc8-ad01-70c31ac073b3" providerId="ADAL" clId="{ADEFBCE6-D7D7-42BF-9946-3AFD3178D6E0}" dt="2024-06-17T06:00:59.943" v="9736" actId="20577"/>
          <ac:spMkLst>
            <pc:docMk/>
            <pc:sldMk cId="211533840" sldId="2147374824"/>
            <ac:spMk id="2" creationId="{344E7C72-EDDA-F216-FC86-C7CC614041F0}"/>
          </ac:spMkLst>
        </pc:spChg>
        <pc:spChg chg="mod ord">
          <ac:chgData name="Allen Hsu" userId="60d91a9c-a42c-4cc8-ad01-70c31ac073b3" providerId="ADAL" clId="{ADEFBCE6-D7D7-42BF-9946-3AFD3178D6E0}" dt="2024-06-17T05:59:13.096" v="9690" actId="700"/>
          <ac:spMkLst>
            <pc:docMk/>
            <pc:sldMk cId="211533840" sldId="2147374824"/>
            <ac:spMk id="3" creationId="{07C72172-2DC0-9056-0EF4-BFDFD8455661}"/>
          </ac:spMkLst>
        </pc:spChg>
        <pc:spChg chg="del mod">
          <ac:chgData name="Allen Hsu" userId="60d91a9c-a42c-4cc8-ad01-70c31ac073b3" providerId="ADAL" clId="{ADEFBCE6-D7D7-42BF-9946-3AFD3178D6E0}" dt="2024-06-17T03:12:27.047" v="8880" actId="478"/>
          <ac:spMkLst>
            <pc:docMk/>
            <pc:sldMk cId="211533840" sldId="2147374824"/>
            <ac:spMk id="4" creationId="{6F80B0AF-5B97-D06D-E1F6-68FBDCF29F98}"/>
          </ac:spMkLst>
        </pc:spChg>
        <pc:spChg chg="add mod">
          <ac:chgData name="Allen Hsu" userId="60d91a9c-a42c-4cc8-ad01-70c31ac073b3" providerId="ADAL" clId="{ADEFBCE6-D7D7-42BF-9946-3AFD3178D6E0}" dt="2024-06-17T03:25:55.049" v="9216" actId="14100"/>
          <ac:spMkLst>
            <pc:docMk/>
            <pc:sldMk cId="211533840" sldId="2147374824"/>
            <ac:spMk id="7" creationId="{8AAEBC87-DB6E-8083-045F-6C6566AC5C51}"/>
          </ac:spMkLst>
        </pc:spChg>
        <pc:spChg chg="add mod">
          <ac:chgData name="Allen Hsu" userId="60d91a9c-a42c-4cc8-ad01-70c31ac073b3" providerId="ADAL" clId="{ADEFBCE6-D7D7-42BF-9946-3AFD3178D6E0}" dt="2024-04-17T05:50:07.081" v="5362" actId="20577"/>
          <ac:spMkLst>
            <pc:docMk/>
            <pc:sldMk cId="211533840" sldId="2147374824"/>
            <ac:spMk id="11" creationId="{0B6C8045-BDF5-0679-33F0-2334C2467944}"/>
          </ac:spMkLst>
        </pc:spChg>
        <pc:spChg chg="add mod">
          <ac:chgData name="Allen Hsu" userId="60d91a9c-a42c-4cc8-ad01-70c31ac073b3" providerId="ADAL" clId="{ADEFBCE6-D7D7-42BF-9946-3AFD3178D6E0}" dt="2024-06-17T03:25:42.761" v="9212" actId="1076"/>
          <ac:spMkLst>
            <pc:docMk/>
            <pc:sldMk cId="211533840" sldId="2147374824"/>
            <ac:spMk id="16" creationId="{2A00107E-4B0E-E08D-830B-E5DDAD4A3E99}"/>
          </ac:spMkLst>
        </pc:spChg>
        <pc:spChg chg="add del mod ord">
          <ac:chgData name="Allen Hsu" userId="60d91a9c-a42c-4cc8-ad01-70c31ac073b3" providerId="ADAL" clId="{ADEFBCE6-D7D7-42BF-9946-3AFD3178D6E0}" dt="2024-06-17T05:59:15.251" v="9691" actId="478"/>
          <ac:spMkLst>
            <pc:docMk/>
            <pc:sldMk cId="211533840" sldId="2147374824"/>
            <ac:spMk id="18" creationId="{35F7ED27-1694-8A31-4BB7-242F596594AA}"/>
          </ac:spMkLst>
        </pc:spChg>
        <pc:picChg chg="add mod">
          <ac:chgData name="Allen Hsu" userId="60d91a9c-a42c-4cc8-ad01-70c31ac073b3" providerId="ADAL" clId="{ADEFBCE6-D7D7-42BF-9946-3AFD3178D6E0}" dt="2024-06-17T03:25:52.072" v="9215" actId="14100"/>
          <ac:picMkLst>
            <pc:docMk/>
            <pc:sldMk cId="211533840" sldId="2147374824"/>
            <ac:picMk id="6" creationId="{01CE5344-FEA7-04E9-F2FB-611C9FBFF860}"/>
          </ac:picMkLst>
        </pc:picChg>
        <pc:picChg chg="add mod">
          <ac:chgData name="Allen Hsu" userId="60d91a9c-a42c-4cc8-ad01-70c31ac073b3" providerId="ADAL" clId="{ADEFBCE6-D7D7-42BF-9946-3AFD3178D6E0}" dt="2024-06-17T03:25:45.110" v="9213" actId="1076"/>
          <ac:picMkLst>
            <pc:docMk/>
            <pc:sldMk cId="211533840" sldId="2147374824"/>
            <ac:picMk id="8" creationId="{2567CF86-817A-2DA7-0804-A9FC6C562BE9}"/>
          </ac:picMkLst>
        </pc:picChg>
        <pc:picChg chg="add mod">
          <ac:chgData name="Allen Hsu" userId="60d91a9c-a42c-4cc8-ad01-70c31ac073b3" providerId="ADAL" clId="{ADEFBCE6-D7D7-42BF-9946-3AFD3178D6E0}" dt="2024-06-17T03:14:36.524" v="8909"/>
          <ac:picMkLst>
            <pc:docMk/>
            <pc:sldMk cId="211533840" sldId="2147374824"/>
            <ac:picMk id="9" creationId="{A28FF42E-78C5-1318-12F4-6AB4F050E40B}"/>
          </ac:picMkLst>
        </pc:picChg>
        <pc:picChg chg="add mod">
          <ac:chgData name="Allen Hsu" userId="60d91a9c-a42c-4cc8-ad01-70c31ac073b3" providerId="ADAL" clId="{ADEFBCE6-D7D7-42BF-9946-3AFD3178D6E0}" dt="2024-06-17T03:25:49.087" v="9214" actId="1076"/>
          <ac:picMkLst>
            <pc:docMk/>
            <pc:sldMk cId="211533840" sldId="2147374824"/>
            <ac:picMk id="10" creationId="{116EB63C-A380-75AD-0AB3-708F3CC7184A}"/>
          </ac:picMkLst>
        </pc:picChg>
        <pc:picChg chg="add mod">
          <ac:chgData name="Allen Hsu" userId="60d91a9c-a42c-4cc8-ad01-70c31ac073b3" providerId="ADAL" clId="{ADEFBCE6-D7D7-42BF-9946-3AFD3178D6E0}" dt="2024-06-17T03:14:05.959" v="8907" actId="1076"/>
          <ac:picMkLst>
            <pc:docMk/>
            <pc:sldMk cId="211533840" sldId="2147374824"/>
            <ac:picMk id="13" creationId="{B62FF243-C24B-61BF-7579-BC41AE0AB437}"/>
          </ac:picMkLst>
        </pc:picChg>
        <pc:picChg chg="add mod">
          <ac:chgData name="Allen Hsu" userId="60d91a9c-a42c-4cc8-ad01-70c31ac073b3" providerId="ADAL" clId="{ADEFBCE6-D7D7-42BF-9946-3AFD3178D6E0}" dt="2024-06-17T03:18:56.531" v="9065" actId="1076"/>
          <ac:picMkLst>
            <pc:docMk/>
            <pc:sldMk cId="211533840" sldId="2147374824"/>
            <ac:picMk id="14" creationId="{391CC561-DE4C-5450-D85B-7F103FC097D0}"/>
          </ac:picMkLst>
        </pc:picChg>
        <pc:picChg chg="add mod">
          <ac:chgData name="Allen Hsu" userId="60d91a9c-a42c-4cc8-ad01-70c31ac073b3" providerId="ADAL" clId="{ADEFBCE6-D7D7-42BF-9946-3AFD3178D6E0}" dt="2024-06-17T03:14:08.606" v="8908" actId="1076"/>
          <ac:picMkLst>
            <pc:docMk/>
            <pc:sldMk cId="211533840" sldId="2147374824"/>
            <ac:picMk id="15" creationId="{FD908B4B-0613-01B8-24E9-1C2062B60041}"/>
          </ac:picMkLst>
        </pc:picChg>
        <pc:picChg chg="add mod">
          <ac:chgData name="Allen Hsu" userId="60d91a9c-a42c-4cc8-ad01-70c31ac073b3" providerId="ADAL" clId="{ADEFBCE6-D7D7-42BF-9946-3AFD3178D6E0}" dt="2024-06-17T03:14:01.110" v="8906" actId="1076"/>
          <ac:picMkLst>
            <pc:docMk/>
            <pc:sldMk cId="211533840" sldId="2147374824"/>
            <ac:picMk id="17" creationId="{720C4839-03DB-1A7F-9C59-C8480F74EA01}"/>
          </ac:picMkLst>
        </pc:picChg>
      </pc:sldChg>
      <pc:sldChg chg="addSp delSp modSp new mod modClrScheme chgLayout">
        <pc:chgData name="Allen Hsu" userId="60d91a9c-a42c-4cc8-ad01-70c31ac073b3" providerId="ADAL" clId="{ADEFBCE6-D7D7-42BF-9946-3AFD3178D6E0}" dt="2024-06-17T05:59:19.596" v="9693" actId="478"/>
        <pc:sldMkLst>
          <pc:docMk/>
          <pc:sldMk cId="3002871222" sldId="2147374825"/>
        </pc:sldMkLst>
        <pc:spChg chg="mod ord">
          <ac:chgData name="Allen Hsu" userId="60d91a9c-a42c-4cc8-ad01-70c31ac073b3" providerId="ADAL" clId="{ADEFBCE6-D7D7-42BF-9946-3AFD3178D6E0}" dt="2024-06-17T05:59:18.461" v="9692" actId="700"/>
          <ac:spMkLst>
            <pc:docMk/>
            <pc:sldMk cId="3002871222" sldId="2147374825"/>
            <ac:spMk id="2" creationId="{D1586673-7E3F-445A-D2D2-AB8A2743EB6F}"/>
          </ac:spMkLst>
        </pc:spChg>
        <pc:spChg chg="mod ord">
          <ac:chgData name="Allen Hsu" userId="60d91a9c-a42c-4cc8-ad01-70c31ac073b3" providerId="ADAL" clId="{ADEFBCE6-D7D7-42BF-9946-3AFD3178D6E0}" dt="2024-06-17T05:59:18.461" v="9692" actId="700"/>
          <ac:spMkLst>
            <pc:docMk/>
            <pc:sldMk cId="3002871222" sldId="2147374825"/>
            <ac:spMk id="3" creationId="{63ED91B9-F59B-AFCE-087A-9C5D5AAED8BC}"/>
          </ac:spMkLst>
        </pc:spChg>
        <pc:spChg chg="del">
          <ac:chgData name="Allen Hsu" userId="60d91a9c-a42c-4cc8-ad01-70c31ac073b3" providerId="ADAL" clId="{ADEFBCE6-D7D7-42BF-9946-3AFD3178D6E0}" dt="2024-06-11T01:03:50.088" v="5539" actId="478"/>
          <ac:spMkLst>
            <pc:docMk/>
            <pc:sldMk cId="3002871222" sldId="2147374825"/>
            <ac:spMk id="4" creationId="{0D749E23-ECAD-694D-48D4-0E898E6E0B46}"/>
          </ac:spMkLst>
        </pc:spChg>
        <pc:spChg chg="add del mod ord">
          <ac:chgData name="Allen Hsu" userId="60d91a9c-a42c-4cc8-ad01-70c31ac073b3" providerId="ADAL" clId="{ADEFBCE6-D7D7-42BF-9946-3AFD3178D6E0}" dt="2024-06-17T05:59:19.596" v="9693" actId="478"/>
          <ac:spMkLst>
            <pc:docMk/>
            <pc:sldMk cId="3002871222" sldId="2147374825"/>
            <ac:spMk id="4" creationId="{C8C2B0AC-7253-26D2-88B6-7CCAEAFBF4F0}"/>
          </ac:spMkLst>
        </pc:spChg>
        <pc:spChg chg="add mod">
          <ac:chgData name="Allen Hsu" userId="60d91a9c-a42c-4cc8-ad01-70c31ac073b3" providerId="ADAL" clId="{ADEFBCE6-D7D7-42BF-9946-3AFD3178D6E0}" dt="2024-06-12T06:24:58.306" v="7022"/>
          <ac:spMkLst>
            <pc:docMk/>
            <pc:sldMk cId="3002871222" sldId="2147374825"/>
            <ac:spMk id="7" creationId="{BCAF55CB-9585-8504-CB22-6A375B2DF616}"/>
          </ac:spMkLst>
        </pc:spChg>
        <pc:spChg chg="add mod">
          <ac:chgData name="Allen Hsu" userId="60d91a9c-a42c-4cc8-ad01-70c31ac073b3" providerId="ADAL" clId="{ADEFBCE6-D7D7-42BF-9946-3AFD3178D6E0}" dt="2024-06-17T03:58:16.975" v="9622" actId="20577"/>
          <ac:spMkLst>
            <pc:docMk/>
            <pc:sldMk cId="3002871222" sldId="2147374825"/>
            <ac:spMk id="10" creationId="{EA0451EA-86D8-95EC-F2BD-F3C98B4999B2}"/>
          </ac:spMkLst>
        </pc:spChg>
        <pc:spChg chg="add mod">
          <ac:chgData name="Allen Hsu" userId="60d91a9c-a42c-4cc8-ad01-70c31ac073b3" providerId="ADAL" clId="{ADEFBCE6-D7D7-42BF-9946-3AFD3178D6E0}" dt="2024-06-12T06:24:58.306" v="7022"/>
          <ac:spMkLst>
            <pc:docMk/>
            <pc:sldMk cId="3002871222" sldId="2147374825"/>
            <ac:spMk id="11" creationId="{DFCDD52A-C162-708E-DEC0-BDF82CFEC1B1}"/>
          </ac:spMkLst>
        </pc:spChg>
        <pc:spChg chg="add mod">
          <ac:chgData name="Allen Hsu" userId="60d91a9c-a42c-4cc8-ad01-70c31ac073b3" providerId="ADAL" clId="{ADEFBCE6-D7D7-42BF-9946-3AFD3178D6E0}" dt="2024-06-11T08:13:08.494" v="6000" actId="20577"/>
          <ac:spMkLst>
            <pc:docMk/>
            <pc:sldMk cId="3002871222" sldId="2147374825"/>
            <ac:spMk id="14" creationId="{344CF06B-C6D6-6050-55D7-25A54A7266B6}"/>
          </ac:spMkLst>
        </pc:spChg>
        <pc:picChg chg="add mod">
          <ac:chgData name="Allen Hsu" userId="60d91a9c-a42c-4cc8-ad01-70c31ac073b3" providerId="ADAL" clId="{ADEFBCE6-D7D7-42BF-9946-3AFD3178D6E0}" dt="2024-06-11T01:04:26.110" v="5589" actId="14100"/>
          <ac:picMkLst>
            <pc:docMk/>
            <pc:sldMk cId="3002871222" sldId="2147374825"/>
            <ac:picMk id="6" creationId="{DC214A1F-CC0F-C573-43A1-409D4C6C0790}"/>
          </ac:picMkLst>
        </pc:picChg>
        <pc:picChg chg="add mod">
          <ac:chgData name="Allen Hsu" userId="60d91a9c-a42c-4cc8-ad01-70c31ac073b3" providerId="ADAL" clId="{ADEFBCE6-D7D7-42BF-9946-3AFD3178D6E0}" dt="2024-06-11T08:10:11.112" v="5823" actId="1076"/>
          <ac:picMkLst>
            <pc:docMk/>
            <pc:sldMk cId="3002871222" sldId="2147374825"/>
            <ac:picMk id="9" creationId="{5CA05089-11DA-1D35-9E4F-97898E61193C}"/>
          </ac:picMkLst>
        </pc:picChg>
        <pc:picChg chg="add mod">
          <ac:chgData name="Allen Hsu" userId="60d91a9c-a42c-4cc8-ad01-70c31ac073b3" providerId="ADAL" clId="{ADEFBCE6-D7D7-42BF-9946-3AFD3178D6E0}" dt="2024-06-11T08:12:49.700" v="5944" actId="1076"/>
          <ac:picMkLst>
            <pc:docMk/>
            <pc:sldMk cId="3002871222" sldId="2147374825"/>
            <ac:picMk id="13" creationId="{8F6B3437-5590-7D3D-1EB9-3B1C2531E5BC}"/>
          </ac:picMkLst>
        </pc:picChg>
        <pc:picChg chg="add mod">
          <ac:chgData name="Allen Hsu" userId="60d91a9c-a42c-4cc8-ad01-70c31ac073b3" providerId="ADAL" clId="{ADEFBCE6-D7D7-42BF-9946-3AFD3178D6E0}" dt="2024-06-11T08:14:11.798" v="6004" actId="1076"/>
          <ac:picMkLst>
            <pc:docMk/>
            <pc:sldMk cId="3002871222" sldId="2147374825"/>
            <ac:picMk id="16" creationId="{9AD6DA87-E1C3-BD65-E861-90E525CD87DC}"/>
          </ac:picMkLst>
        </pc:picChg>
      </pc:sldChg>
      <pc:sldChg chg="addSp delSp modSp new mod modClrScheme chgLayout">
        <pc:chgData name="Allen Hsu" userId="60d91a9c-a42c-4cc8-ad01-70c31ac073b3" providerId="ADAL" clId="{ADEFBCE6-D7D7-42BF-9946-3AFD3178D6E0}" dt="2024-06-17T05:58:39.389" v="9684" actId="700"/>
        <pc:sldMkLst>
          <pc:docMk/>
          <pc:sldMk cId="3220346225" sldId="2147374826"/>
        </pc:sldMkLst>
        <pc:spChg chg="mod ord">
          <ac:chgData name="Allen Hsu" userId="60d91a9c-a42c-4cc8-ad01-70c31ac073b3" providerId="ADAL" clId="{ADEFBCE6-D7D7-42BF-9946-3AFD3178D6E0}" dt="2024-06-17T05:58:39.389" v="9684" actId="700"/>
          <ac:spMkLst>
            <pc:docMk/>
            <pc:sldMk cId="3220346225" sldId="2147374826"/>
            <ac:spMk id="2" creationId="{15C4B3B2-BCCE-059A-E9B7-EFA4D8B874C7}"/>
          </ac:spMkLst>
        </pc:spChg>
        <pc:spChg chg="del mod ord">
          <ac:chgData name="Allen Hsu" userId="60d91a9c-a42c-4cc8-ad01-70c31ac073b3" providerId="ADAL" clId="{ADEFBCE6-D7D7-42BF-9946-3AFD3178D6E0}" dt="2024-06-17T05:58:39.389" v="9684" actId="700"/>
          <ac:spMkLst>
            <pc:docMk/>
            <pc:sldMk cId="3220346225" sldId="2147374826"/>
            <ac:spMk id="3" creationId="{AF94DF1E-9AF4-3EAD-D8A4-774F154BEFE6}"/>
          </ac:spMkLst>
        </pc:spChg>
        <pc:spChg chg="mod ord">
          <ac:chgData name="Allen Hsu" userId="60d91a9c-a42c-4cc8-ad01-70c31ac073b3" providerId="ADAL" clId="{ADEFBCE6-D7D7-42BF-9946-3AFD3178D6E0}" dt="2024-06-17T05:58:39.389" v="9684" actId="700"/>
          <ac:spMkLst>
            <pc:docMk/>
            <pc:sldMk cId="3220346225" sldId="2147374826"/>
            <ac:spMk id="4" creationId="{916FBCA2-E152-694E-F014-54A2A82201A5}"/>
          </ac:spMkLst>
        </pc:spChg>
        <pc:spChg chg="add mod ord">
          <ac:chgData name="Allen Hsu" userId="60d91a9c-a42c-4cc8-ad01-70c31ac073b3" providerId="ADAL" clId="{ADEFBCE6-D7D7-42BF-9946-3AFD3178D6E0}" dt="2024-06-17T05:58:39.389" v="9684" actId="700"/>
          <ac:spMkLst>
            <pc:docMk/>
            <pc:sldMk cId="3220346225" sldId="2147374826"/>
            <ac:spMk id="5" creationId="{904C5008-B0C4-CB64-31E3-253D707FD924}"/>
          </ac:spMkLst>
        </pc:spChg>
      </pc:sldChg>
      <pc:sldChg chg="addSp delSp modSp new mod ord modClrScheme chgLayout">
        <pc:chgData name="Allen Hsu" userId="60d91a9c-a42c-4cc8-ad01-70c31ac073b3" providerId="ADAL" clId="{ADEFBCE6-D7D7-42BF-9946-3AFD3178D6E0}" dt="2024-06-17T01:45:29.244" v="7756" actId="20577"/>
        <pc:sldMkLst>
          <pc:docMk/>
          <pc:sldMk cId="2149196080" sldId="2147374827"/>
        </pc:sldMkLst>
        <pc:spChg chg="del">
          <ac:chgData name="Allen Hsu" userId="60d91a9c-a42c-4cc8-ad01-70c31ac073b3" providerId="ADAL" clId="{ADEFBCE6-D7D7-42BF-9946-3AFD3178D6E0}" dt="2024-06-07T01:08:33.656" v="5469" actId="700"/>
          <ac:spMkLst>
            <pc:docMk/>
            <pc:sldMk cId="2149196080" sldId="2147374827"/>
            <ac:spMk id="2" creationId="{5CDD4EFC-0A57-894D-ED17-D0D69B90D4A5}"/>
          </ac:spMkLst>
        </pc:spChg>
        <pc:spChg chg="mod ord">
          <ac:chgData name="Allen Hsu" userId="60d91a9c-a42c-4cc8-ad01-70c31ac073b3" providerId="ADAL" clId="{ADEFBCE6-D7D7-42BF-9946-3AFD3178D6E0}" dt="2024-06-07T01:08:33.656" v="5469" actId="700"/>
          <ac:spMkLst>
            <pc:docMk/>
            <pc:sldMk cId="2149196080" sldId="2147374827"/>
            <ac:spMk id="3" creationId="{E113613C-66FD-8096-E036-4DF2CBEE9CD4}"/>
          </ac:spMkLst>
        </pc:spChg>
        <pc:spChg chg="del mod ord">
          <ac:chgData name="Allen Hsu" userId="60d91a9c-a42c-4cc8-ad01-70c31ac073b3" providerId="ADAL" clId="{ADEFBCE6-D7D7-42BF-9946-3AFD3178D6E0}" dt="2024-06-07T01:08:33.656" v="5469" actId="700"/>
          <ac:spMkLst>
            <pc:docMk/>
            <pc:sldMk cId="2149196080" sldId="2147374827"/>
            <ac:spMk id="4" creationId="{369208BA-B547-73C1-6E01-98495284766C}"/>
          </ac:spMkLst>
        </pc:spChg>
        <pc:spChg chg="add mod ord">
          <ac:chgData name="Allen Hsu" userId="60d91a9c-a42c-4cc8-ad01-70c31ac073b3" providerId="ADAL" clId="{ADEFBCE6-D7D7-42BF-9946-3AFD3178D6E0}" dt="2024-06-07T01:08:33.656" v="5469" actId="700"/>
          <ac:spMkLst>
            <pc:docMk/>
            <pc:sldMk cId="2149196080" sldId="2147374827"/>
            <ac:spMk id="5" creationId="{E4AD9D69-953A-A67E-890F-A59F4BD3DA57}"/>
          </ac:spMkLst>
        </pc:spChg>
        <pc:spChg chg="add mod ord">
          <ac:chgData name="Allen Hsu" userId="60d91a9c-a42c-4cc8-ad01-70c31ac073b3" providerId="ADAL" clId="{ADEFBCE6-D7D7-42BF-9946-3AFD3178D6E0}" dt="2024-06-17T01:45:29.244" v="7756" actId="20577"/>
          <ac:spMkLst>
            <pc:docMk/>
            <pc:sldMk cId="2149196080" sldId="2147374827"/>
            <ac:spMk id="6" creationId="{3A0E4503-EBF2-3CD7-8C56-1D36289FBAD7}"/>
          </ac:spMkLst>
        </pc:spChg>
        <pc:spChg chg="add mod ord">
          <ac:chgData name="Allen Hsu" userId="60d91a9c-a42c-4cc8-ad01-70c31ac073b3" providerId="ADAL" clId="{ADEFBCE6-D7D7-42BF-9946-3AFD3178D6E0}" dt="2024-06-07T01:08:33.656" v="5469" actId="700"/>
          <ac:spMkLst>
            <pc:docMk/>
            <pc:sldMk cId="2149196080" sldId="2147374827"/>
            <ac:spMk id="7" creationId="{5199407D-9866-70A2-0E65-9242381A1DE6}"/>
          </ac:spMkLst>
        </pc:spChg>
        <pc:spChg chg="add mod ord">
          <ac:chgData name="Allen Hsu" userId="60d91a9c-a42c-4cc8-ad01-70c31ac073b3" providerId="ADAL" clId="{ADEFBCE6-D7D7-42BF-9946-3AFD3178D6E0}" dt="2024-06-17T01:31:46.819" v="7312" actId="20577"/>
          <ac:spMkLst>
            <pc:docMk/>
            <pc:sldMk cId="2149196080" sldId="2147374827"/>
            <ac:spMk id="8" creationId="{D9BDFE69-CFB7-C61B-90F5-7448A4F045C2}"/>
          </ac:spMkLst>
        </pc:spChg>
        <pc:spChg chg="add mod ord">
          <ac:chgData name="Allen Hsu" userId="60d91a9c-a42c-4cc8-ad01-70c31ac073b3" providerId="ADAL" clId="{ADEFBCE6-D7D7-42BF-9946-3AFD3178D6E0}" dt="2024-06-07T01:08:33.656" v="5469" actId="700"/>
          <ac:spMkLst>
            <pc:docMk/>
            <pc:sldMk cId="2149196080" sldId="2147374827"/>
            <ac:spMk id="9" creationId="{FB50CA59-270B-3F28-49EE-B4B3EC45723C}"/>
          </ac:spMkLst>
        </pc:spChg>
        <pc:spChg chg="add mod ord">
          <ac:chgData name="Allen Hsu" userId="60d91a9c-a42c-4cc8-ad01-70c31ac073b3" providerId="ADAL" clId="{ADEFBCE6-D7D7-42BF-9946-3AFD3178D6E0}" dt="2024-06-17T01:33:01.031" v="7395" actId="20577"/>
          <ac:spMkLst>
            <pc:docMk/>
            <pc:sldMk cId="2149196080" sldId="2147374827"/>
            <ac:spMk id="10" creationId="{880AB1FC-2A5B-F536-C8F5-E193CE2A32F4}"/>
          </ac:spMkLst>
        </pc:spChg>
        <pc:spChg chg="add mod ord">
          <ac:chgData name="Allen Hsu" userId="60d91a9c-a42c-4cc8-ad01-70c31ac073b3" providerId="ADAL" clId="{ADEFBCE6-D7D7-42BF-9946-3AFD3178D6E0}" dt="2024-06-07T01:08:33.656" v="5469" actId="700"/>
          <ac:spMkLst>
            <pc:docMk/>
            <pc:sldMk cId="2149196080" sldId="2147374827"/>
            <ac:spMk id="11" creationId="{5EB341C7-C775-C87A-3FA7-EAA01B692ECE}"/>
          </ac:spMkLst>
        </pc:spChg>
        <pc:spChg chg="add mod ord">
          <ac:chgData name="Allen Hsu" userId="60d91a9c-a42c-4cc8-ad01-70c31ac073b3" providerId="ADAL" clId="{ADEFBCE6-D7D7-42BF-9946-3AFD3178D6E0}" dt="2024-06-17T01:32:48.996" v="7363" actId="20577"/>
          <ac:spMkLst>
            <pc:docMk/>
            <pc:sldMk cId="2149196080" sldId="2147374827"/>
            <ac:spMk id="12" creationId="{D3D0E327-1DEA-B7F9-0235-9F316D1C1BC6}"/>
          </ac:spMkLst>
        </pc:spChg>
        <pc:spChg chg="add mod ord">
          <ac:chgData name="Allen Hsu" userId="60d91a9c-a42c-4cc8-ad01-70c31ac073b3" providerId="ADAL" clId="{ADEFBCE6-D7D7-42BF-9946-3AFD3178D6E0}" dt="2024-06-07T01:08:33.656" v="5469" actId="700"/>
          <ac:spMkLst>
            <pc:docMk/>
            <pc:sldMk cId="2149196080" sldId="2147374827"/>
            <ac:spMk id="13" creationId="{4B40BB94-671B-A3CF-66A5-DCF233DFE8FE}"/>
          </ac:spMkLst>
        </pc:spChg>
        <pc:spChg chg="add mod ord">
          <ac:chgData name="Allen Hsu" userId="60d91a9c-a42c-4cc8-ad01-70c31ac073b3" providerId="ADAL" clId="{ADEFBCE6-D7D7-42BF-9946-3AFD3178D6E0}" dt="2024-06-07T01:08:33.656" v="5469" actId="700"/>
          <ac:spMkLst>
            <pc:docMk/>
            <pc:sldMk cId="2149196080" sldId="2147374827"/>
            <ac:spMk id="14" creationId="{9336D878-88B9-8F21-91C2-5145965A459D}"/>
          </ac:spMkLst>
        </pc:spChg>
        <pc:spChg chg="add mod ord">
          <ac:chgData name="Allen Hsu" userId="60d91a9c-a42c-4cc8-ad01-70c31ac073b3" providerId="ADAL" clId="{ADEFBCE6-D7D7-42BF-9946-3AFD3178D6E0}" dt="2024-06-07T01:08:33.656" v="5469" actId="700"/>
          <ac:spMkLst>
            <pc:docMk/>
            <pc:sldMk cId="2149196080" sldId="2147374827"/>
            <ac:spMk id="15" creationId="{ECBD0583-A4E1-8F25-F8F4-CB133DD275F8}"/>
          </ac:spMkLst>
        </pc:spChg>
        <pc:spChg chg="add mod ord">
          <ac:chgData name="Allen Hsu" userId="60d91a9c-a42c-4cc8-ad01-70c31ac073b3" providerId="ADAL" clId="{ADEFBCE6-D7D7-42BF-9946-3AFD3178D6E0}" dt="2024-06-07T01:08:33.656" v="5469" actId="700"/>
          <ac:spMkLst>
            <pc:docMk/>
            <pc:sldMk cId="2149196080" sldId="2147374827"/>
            <ac:spMk id="16" creationId="{E14E176C-60D1-2912-66F9-7EC7DC71A9CD}"/>
          </ac:spMkLst>
        </pc:spChg>
        <pc:spChg chg="add mod ord">
          <ac:chgData name="Allen Hsu" userId="60d91a9c-a42c-4cc8-ad01-70c31ac073b3" providerId="ADAL" clId="{ADEFBCE6-D7D7-42BF-9946-3AFD3178D6E0}" dt="2024-06-07T01:08:33.656" v="5469" actId="700"/>
          <ac:spMkLst>
            <pc:docMk/>
            <pc:sldMk cId="2149196080" sldId="2147374827"/>
            <ac:spMk id="17" creationId="{AFFCE0DB-6C0C-448F-27C0-D2E50530EFA8}"/>
          </ac:spMkLst>
        </pc:spChg>
      </pc:sldChg>
      <pc:sldChg chg="addSp delSp modSp add mod ord modClrScheme chgLayout">
        <pc:chgData name="Allen Hsu" userId="60d91a9c-a42c-4cc8-ad01-70c31ac073b3" providerId="ADAL" clId="{ADEFBCE6-D7D7-42BF-9946-3AFD3178D6E0}" dt="2024-06-17T06:02:31.266" v="9772" actId="20577"/>
        <pc:sldMkLst>
          <pc:docMk/>
          <pc:sldMk cId="1253179968" sldId="2147374828"/>
        </pc:sldMkLst>
        <pc:spChg chg="mod ord">
          <ac:chgData name="Allen Hsu" userId="60d91a9c-a42c-4cc8-ad01-70c31ac073b3" providerId="ADAL" clId="{ADEFBCE6-D7D7-42BF-9946-3AFD3178D6E0}" dt="2024-06-17T06:02:31.266" v="9772" actId="20577"/>
          <ac:spMkLst>
            <pc:docMk/>
            <pc:sldMk cId="1253179968" sldId="2147374828"/>
            <ac:spMk id="2" creationId="{D60BAD40-0D3E-2F68-58BA-AEC5FF5D403B}"/>
          </ac:spMkLst>
        </pc:spChg>
        <pc:spChg chg="mod ord">
          <ac:chgData name="Allen Hsu" userId="60d91a9c-a42c-4cc8-ad01-70c31ac073b3" providerId="ADAL" clId="{ADEFBCE6-D7D7-42BF-9946-3AFD3178D6E0}" dt="2024-06-17T01:30:46.821" v="7233" actId="700"/>
          <ac:spMkLst>
            <pc:docMk/>
            <pc:sldMk cId="1253179968" sldId="2147374828"/>
            <ac:spMk id="3" creationId="{108556D6-472B-9F5C-443F-75DB66CAE7B6}"/>
          </ac:spMkLst>
        </pc:spChg>
        <pc:spChg chg="add del mod ord">
          <ac:chgData name="Allen Hsu" userId="60d91a9c-a42c-4cc8-ad01-70c31ac073b3" providerId="ADAL" clId="{ADEFBCE6-D7D7-42BF-9946-3AFD3178D6E0}" dt="2024-06-17T01:30:48.878" v="7234" actId="478"/>
          <ac:spMkLst>
            <pc:docMk/>
            <pc:sldMk cId="1253179968" sldId="2147374828"/>
            <ac:spMk id="4" creationId="{561F2C20-5756-3EC2-E472-91EAF32DBF52}"/>
          </ac:spMkLst>
        </pc:spChg>
        <pc:spChg chg="del">
          <ac:chgData name="Allen Hsu" userId="60d91a9c-a42c-4cc8-ad01-70c31ac073b3" providerId="ADAL" clId="{ADEFBCE6-D7D7-42BF-9946-3AFD3178D6E0}" dt="2024-06-17T01:30:50.394" v="7235" actId="478"/>
          <ac:spMkLst>
            <pc:docMk/>
            <pc:sldMk cId="1253179968" sldId="2147374828"/>
            <ac:spMk id="5" creationId="{676BC6FD-49C2-07B6-C654-AD57B3D6C2C3}"/>
          </ac:spMkLst>
        </pc:spChg>
        <pc:spChg chg="add mod">
          <ac:chgData name="Allen Hsu" userId="60d91a9c-a42c-4cc8-ad01-70c31ac073b3" providerId="ADAL" clId="{ADEFBCE6-D7D7-42BF-9946-3AFD3178D6E0}" dt="2024-06-17T05:22:26.744" v="9664" actId="14100"/>
          <ac:spMkLst>
            <pc:docMk/>
            <pc:sldMk cId="1253179968" sldId="2147374828"/>
            <ac:spMk id="12" creationId="{FDF2D378-3DBB-9402-85BE-BC8A0D9B89AB}"/>
          </ac:spMkLst>
        </pc:spChg>
        <pc:picChg chg="add mod">
          <ac:chgData name="Allen Hsu" userId="60d91a9c-a42c-4cc8-ad01-70c31ac073b3" providerId="ADAL" clId="{ADEFBCE6-D7D7-42BF-9946-3AFD3178D6E0}" dt="2024-06-17T05:08:37.527" v="9660" actId="14100"/>
          <ac:picMkLst>
            <pc:docMk/>
            <pc:sldMk cId="1253179968" sldId="2147374828"/>
            <ac:picMk id="11" creationId="{F6B2A670-86C2-5B7A-3394-2DEBFDA22AD0}"/>
          </ac:picMkLst>
        </pc:picChg>
      </pc:sldChg>
      <pc:sldChg chg="addSp delSp modSp new del mod">
        <pc:chgData name="Allen Hsu" userId="60d91a9c-a42c-4cc8-ad01-70c31ac073b3" providerId="ADAL" clId="{ADEFBCE6-D7D7-42BF-9946-3AFD3178D6E0}" dt="2024-06-17T01:30:23.224" v="7229" actId="2696"/>
        <pc:sldMkLst>
          <pc:docMk/>
          <pc:sldMk cId="2539926187" sldId="2147374828"/>
        </pc:sldMkLst>
        <pc:spChg chg="mod">
          <ac:chgData name="Allen Hsu" userId="60d91a9c-a42c-4cc8-ad01-70c31ac073b3" providerId="ADAL" clId="{ADEFBCE6-D7D7-42BF-9946-3AFD3178D6E0}" dt="2024-06-17T01:26:47.003" v="7166" actId="20577"/>
          <ac:spMkLst>
            <pc:docMk/>
            <pc:sldMk cId="2539926187" sldId="2147374828"/>
            <ac:spMk id="2" creationId="{D60BAD40-0D3E-2F68-58BA-AEC5FF5D403B}"/>
          </ac:spMkLst>
        </pc:spChg>
        <pc:spChg chg="add del mod">
          <ac:chgData name="Allen Hsu" userId="60d91a9c-a42c-4cc8-ad01-70c31ac073b3" providerId="ADAL" clId="{ADEFBCE6-D7D7-42BF-9946-3AFD3178D6E0}" dt="2024-06-17T01:29:02.205" v="7201" actId="478"/>
          <ac:spMkLst>
            <pc:docMk/>
            <pc:sldMk cId="2539926187" sldId="2147374828"/>
            <ac:spMk id="4" creationId="{580B78CD-3EDB-F9BE-6F5E-97DB8E0CF069}"/>
          </ac:spMkLst>
        </pc:spChg>
        <pc:spChg chg="del">
          <ac:chgData name="Allen Hsu" userId="60d91a9c-a42c-4cc8-ad01-70c31ac073b3" providerId="ADAL" clId="{ADEFBCE6-D7D7-42BF-9946-3AFD3178D6E0}" dt="2024-06-11T01:08:36.587" v="5609" actId="478"/>
          <ac:spMkLst>
            <pc:docMk/>
            <pc:sldMk cId="2539926187" sldId="2147374828"/>
            <ac:spMk id="4" creationId="{810AA249-34F9-6146-5EF4-17F5BCAA436E}"/>
          </ac:spMkLst>
        </pc:spChg>
        <pc:spChg chg="add mod">
          <ac:chgData name="Allen Hsu" userId="60d91a9c-a42c-4cc8-ad01-70c31ac073b3" providerId="ADAL" clId="{ADEFBCE6-D7D7-42BF-9946-3AFD3178D6E0}" dt="2024-06-17T01:29:38.478" v="7217" actId="20577"/>
          <ac:spMkLst>
            <pc:docMk/>
            <pc:sldMk cId="2539926187" sldId="2147374828"/>
            <ac:spMk id="5" creationId="{676BC6FD-49C2-07B6-C654-AD57B3D6C2C3}"/>
          </ac:spMkLst>
        </pc:spChg>
        <pc:spChg chg="add mod">
          <ac:chgData name="Allen Hsu" userId="60d91a9c-a42c-4cc8-ad01-70c31ac073b3" providerId="ADAL" clId="{ADEFBCE6-D7D7-42BF-9946-3AFD3178D6E0}" dt="2024-06-11T08:06:07.488" v="5700" actId="20577"/>
          <ac:spMkLst>
            <pc:docMk/>
            <pc:sldMk cId="2539926187" sldId="2147374828"/>
            <ac:spMk id="9" creationId="{68280802-00DF-295A-AC88-8B5740BD570F}"/>
          </ac:spMkLst>
        </pc:spChg>
        <pc:spChg chg="add mod">
          <ac:chgData name="Allen Hsu" userId="60d91a9c-a42c-4cc8-ad01-70c31ac073b3" providerId="ADAL" clId="{ADEFBCE6-D7D7-42BF-9946-3AFD3178D6E0}" dt="2024-06-11T08:07:39.154" v="5802" actId="20577"/>
          <ac:spMkLst>
            <pc:docMk/>
            <pc:sldMk cId="2539926187" sldId="2147374828"/>
            <ac:spMk id="10" creationId="{88986E62-B146-1BCB-9FCB-3130564418EE}"/>
          </ac:spMkLst>
        </pc:spChg>
        <pc:picChg chg="add mod">
          <ac:chgData name="Allen Hsu" userId="60d91a9c-a42c-4cc8-ad01-70c31ac073b3" providerId="ADAL" clId="{ADEFBCE6-D7D7-42BF-9946-3AFD3178D6E0}" dt="2024-06-11T08:04:13.594" v="5613" actId="1076"/>
          <ac:picMkLst>
            <pc:docMk/>
            <pc:sldMk cId="2539926187" sldId="2147374828"/>
            <ac:picMk id="6" creationId="{1995BE90-7017-BE62-3177-07ED59EF12A1}"/>
          </ac:picMkLst>
        </pc:picChg>
        <pc:picChg chg="add del mod ord">
          <ac:chgData name="Allen Hsu" userId="60d91a9c-a42c-4cc8-ad01-70c31ac073b3" providerId="ADAL" clId="{ADEFBCE6-D7D7-42BF-9946-3AFD3178D6E0}" dt="2024-06-17T01:29:31.234" v="7209" actId="478"/>
          <ac:picMkLst>
            <pc:docMk/>
            <pc:sldMk cId="2539926187" sldId="2147374828"/>
            <ac:picMk id="7" creationId="{058174DE-9E50-DC32-8DF6-EAD72EC3F367}"/>
          </ac:picMkLst>
        </pc:picChg>
        <pc:picChg chg="add mod ord">
          <ac:chgData name="Allen Hsu" userId="60d91a9c-a42c-4cc8-ad01-70c31ac073b3" providerId="ADAL" clId="{ADEFBCE6-D7D7-42BF-9946-3AFD3178D6E0}" dt="2024-06-17T01:29:30.014" v="7208" actId="167"/>
          <ac:picMkLst>
            <pc:docMk/>
            <pc:sldMk cId="2539926187" sldId="2147374828"/>
            <ac:picMk id="8" creationId="{2EB7CF17-A3D7-4C07-27CC-15CB8883716E}"/>
          </ac:picMkLst>
        </pc:picChg>
      </pc:sldChg>
      <pc:sldChg chg="addSp delSp modSp new del mod">
        <pc:chgData name="Allen Hsu" userId="60d91a9c-a42c-4cc8-ad01-70c31ac073b3" providerId="ADAL" clId="{ADEFBCE6-D7D7-42BF-9946-3AFD3178D6E0}" dt="2024-06-17T01:30:23.224" v="7229" actId="2696"/>
        <pc:sldMkLst>
          <pc:docMk/>
          <pc:sldMk cId="336037301" sldId="2147374829"/>
        </pc:sldMkLst>
        <pc:spChg chg="mod">
          <ac:chgData name="Allen Hsu" userId="60d91a9c-a42c-4cc8-ad01-70c31ac073b3" providerId="ADAL" clId="{ADEFBCE6-D7D7-42BF-9946-3AFD3178D6E0}" dt="2024-06-17T01:27:33.205" v="7167" actId="20577"/>
          <ac:spMkLst>
            <pc:docMk/>
            <pc:sldMk cId="336037301" sldId="2147374829"/>
            <ac:spMk id="2" creationId="{DE696CF0-080A-9800-EBC5-02EFE825DFB7}"/>
          </ac:spMkLst>
        </pc:spChg>
        <pc:spChg chg="del">
          <ac:chgData name="Allen Hsu" userId="60d91a9c-a42c-4cc8-ad01-70c31ac073b3" providerId="ADAL" clId="{ADEFBCE6-D7D7-42BF-9946-3AFD3178D6E0}" dt="2024-06-11T08:16:30.921" v="6008" actId="478"/>
          <ac:spMkLst>
            <pc:docMk/>
            <pc:sldMk cId="336037301" sldId="2147374829"/>
            <ac:spMk id="4" creationId="{8E2D3A30-C101-198E-30F5-D166ACD84C2F}"/>
          </ac:spMkLst>
        </pc:spChg>
        <pc:spChg chg="add mod">
          <ac:chgData name="Allen Hsu" userId="60d91a9c-a42c-4cc8-ad01-70c31ac073b3" providerId="ADAL" clId="{ADEFBCE6-D7D7-42BF-9946-3AFD3178D6E0}" dt="2024-06-17T01:29:51.949" v="7222"/>
          <ac:spMkLst>
            <pc:docMk/>
            <pc:sldMk cId="336037301" sldId="2147374829"/>
            <ac:spMk id="4" creationId="{9ED35A9E-C82E-411D-E537-196F8BE4B994}"/>
          </ac:spMkLst>
        </pc:spChg>
        <pc:spChg chg="add mod">
          <ac:chgData name="Allen Hsu" userId="60d91a9c-a42c-4cc8-ad01-70c31ac073b3" providerId="ADAL" clId="{ADEFBCE6-D7D7-42BF-9946-3AFD3178D6E0}" dt="2024-06-11T08:19:58.809" v="6263" actId="20577"/>
          <ac:spMkLst>
            <pc:docMk/>
            <pc:sldMk cId="336037301" sldId="2147374829"/>
            <ac:spMk id="6" creationId="{08E24C96-8F66-091E-941A-6FC60DD2E03D}"/>
          </ac:spMkLst>
        </pc:spChg>
        <pc:spChg chg="add mod">
          <ac:chgData name="Allen Hsu" userId="60d91a9c-a42c-4cc8-ad01-70c31ac073b3" providerId="ADAL" clId="{ADEFBCE6-D7D7-42BF-9946-3AFD3178D6E0}" dt="2024-06-11T08:24:37.192" v="6350" actId="12"/>
          <ac:spMkLst>
            <pc:docMk/>
            <pc:sldMk cId="336037301" sldId="2147374829"/>
            <ac:spMk id="11" creationId="{F751AA4B-8A57-23C5-475B-D1C1F4CFF773}"/>
          </ac:spMkLst>
        </pc:spChg>
        <pc:spChg chg="add del mod">
          <ac:chgData name="Allen Hsu" userId="60d91a9c-a42c-4cc8-ad01-70c31ac073b3" providerId="ADAL" clId="{ADEFBCE6-D7D7-42BF-9946-3AFD3178D6E0}" dt="2024-06-17T01:29:51.777" v="7221" actId="478"/>
          <ac:spMkLst>
            <pc:docMk/>
            <pc:sldMk cId="336037301" sldId="2147374829"/>
            <ac:spMk id="14" creationId="{A73AAFB4-F584-4431-81D0-B189999C32E3}"/>
          </ac:spMkLst>
        </pc:spChg>
        <pc:picChg chg="add mod ord">
          <ac:chgData name="Allen Hsu" userId="60d91a9c-a42c-4cc8-ad01-70c31ac073b3" providerId="ADAL" clId="{ADEFBCE6-D7D7-42BF-9946-3AFD3178D6E0}" dt="2024-06-17T01:30:04.293" v="7226" actId="167"/>
          <ac:picMkLst>
            <pc:docMk/>
            <pc:sldMk cId="336037301" sldId="2147374829"/>
            <ac:picMk id="5" creationId="{F506197E-2C10-154D-97C3-07470C595636}"/>
          </ac:picMkLst>
        </pc:picChg>
        <pc:picChg chg="add del mod ord">
          <ac:chgData name="Allen Hsu" userId="60d91a9c-a42c-4cc8-ad01-70c31ac073b3" providerId="ADAL" clId="{ADEFBCE6-D7D7-42BF-9946-3AFD3178D6E0}" dt="2024-06-17T01:30:06.046" v="7227" actId="478"/>
          <ac:picMkLst>
            <pc:docMk/>
            <pc:sldMk cId="336037301" sldId="2147374829"/>
            <ac:picMk id="7" creationId="{374B8BF4-34A8-E0A4-279E-8E89919E0135}"/>
          </ac:picMkLst>
        </pc:picChg>
        <pc:picChg chg="add mod">
          <ac:chgData name="Allen Hsu" userId="60d91a9c-a42c-4cc8-ad01-70c31ac073b3" providerId="ADAL" clId="{ADEFBCE6-D7D7-42BF-9946-3AFD3178D6E0}" dt="2024-06-11T08:19:20.848" v="6229" actId="1076"/>
          <ac:picMkLst>
            <pc:docMk/>
            <pc:sldMk cId="336037301" sldId="2147374829"/>
            <ac:picMk id="8" creationId="{075AAC85-AA13-61C0-71D1-71A12312E77A}"/>
          </ac:picMkLst>
        </pc:picChg>
        <pc:picChg chg="add mod">
          <ac:chgData name="Allen Hsu" userId="60d91a9c-a42c-4cc8-ad01-70c31ac073b3" providerId="ADAL" clId="{ADEFBCE6-D7D7-42BF-9946-3AFD3178D6E0}" dt="2024-06-11T08:20:20.842" v="6266" actId="14100"/>
          <ac:picMkLst>
            <pc:docMk/>
            <pc:sldMk cId="336037301" sldId="2147374829"/>
            <ac:picMk id="10" creationId="{6E30BFC7-9D5C-BD57-1811-2433ADEE1010}"/>
          </ac:picMkLst>
        </pc:picChg>
        <pc:picChg chg="add mod">
          <ac:chgData name="Allen Hsu" userId="60d91a9c-a42c-4cc8-ad01-70c31ac073b3" providerId="ADAL" clId="{ADEFBCE6-D7D7-42BF-9946-3AFD3178D6E0}" dt="2024-06-11T08:24:33.982" v="6349" actId="1076"/>
          <ac:picMkLst>
            <pc:docMk/>
            <pc:sldMk cId="336037301" sldId="2147374829"/>
            <ac:picMk id="13" creationId="{D28B4379-5268-2418-9924-59B29D62D107}"/>
          </ac:picMkLst>
        </pc:picChg>
      </pc:sldChg>
      <pc:sldChg chg="addSp delSp modSp add mod ord modClrScheme chgLayout">
        <pc:chgData name="Allen Hsu" userId="60d91a9c-a42c-4cc8-ad01-70c31ac073b3" providerId="ADAL" clId="{ADEFBCE6-D7D7-42BF-9946-3AFD3178D6E0}" dt="2024-06-17T06:02:25.973" v="9767" actId="20577"/>
        <pc:sldMkLst>
          <pc:docMk/>
          <pc:sldMk cId="671035254" sldId="2147374829"/>
        </pc:sldMkLst>
        <pc:spChg chg="mod ord">
          <ac:chgData name="Allen Hsu" userId="60d91a9c-a42c-4cc8-ad01-70c31ac073b3" providerId="ADAL" clId="{ADEFBCE6-D7D7-42BF-9946-3AFD3178D6E0}" dt="2024-06-17T06:02:25.973" v="9767" actId="20577"/>
          <ac:spMkLst>
            <pc:docMk/>
            <pc:sldMk cId="671035254" sldId="2147374829"/>
            <ac:spMk id="2" creationId="{DE696CF0-080A-9800-EBC5-02EFE825DFB7}"/>
          </ac:spMkLst>
        </pc:spChg>
        <pc:spChg chg="mod ord">
          <ac:chgData name="Allen Hsu" userId="60d91a9c-a42c-4cc8-ad01-70c31ac073b3" providerId="ADAL" clId="{ADEFBCE6-D7D7-42BF-9946-3AFD3178D6E0}" dt="2024-06-17T01:30:46.821" v="7233" actId="700"/>
          <ac:spMkLst>
            <pc:docMk/>
            <pc:sldMk cId="671035254" sldId="2147374829"/>
            <ac:spMk id="3" creationId="{B1BA0E22-BE21-3B36-E16B-81C02A10DE47}"/>
          </ac:spMkLst>
        </pc:spChg>
        <pc:spChg chg="del">
          <ac:chgData name="Allen Hsu" userId="60d91a9c-a42c-4cc8-ad01-70c31ac073b3" providerId="ADAL" clId="{ADEFBCE6-D7D7-42BF-9946-3AFD3178D6E0}" dt="2024-06-17T01:30:52.697" v="7236" actId="478"/>
          <ac:spMkLst>
            <pc:docMk/>
            <pc:sldMk cId="671035254" sldId="2147374829"/>
            <ac:spMk id="4" creationId="{9ED35A9E-C82E-411D-E537-196F8BE4B994}"/>
          </ac:spMkLst>
        </pc:spChg>
        <pc:spChg chg="mod">
          <ac:chgData name="Allen Hsu" userId="60d91a9c-a42c-4cc8-ad01-70c31ac073b3" providerId="ADAL" clId="{ADEFBCE6-D7D7-42BF-9946-3AFD3178D6E0}" dt="2024-06-17T03:33:02.698" v="9425" actId="20577"/>
          <ac:spMkLst>
            <pc:docMk/>
            <pc:sldMk cId="671035254" sldId="2147374829"/>
            <ac:spMk id="6" creationId="{08E24C96-8F66-091E-941A-6FC60DD2E03D}"/>
          </ac:spMkLst>
        </pc:spChg>
        <pc:spChg chg="add del mod ord">
          <ac:chgData name="Allen Hsu" userId="60d91a9c-a42c-4cc8-ad01-70c31ac073b3" providerId="ADAL" clId="{ADEFBCE6-D7D7-42BF-9946-3AFD3178D6E0}" dt="2024-06-17T01:30:53.766" v="7237" actId="478"/>
          <ac:spMkLst>
            <pc:docMk/>
            <pc:sldMk cId="671035254" sldId="2147374829"/>
            <ac:spMk id="7" creationId="{58D113C6-D58E-123B-5047-9C9ABAEF0473}"/>
          </ac:spMkLst>
        </pc:spChg>
        <pc:spChg chg="add mod">
          <ac:chgData name="Allen Hsu" userId="60d91a9c-a42c-4cc8-ad01-70c31ac073b3" providerId="ADAL" clId="{ADEFBCE6-D7D7-42BF-9946-3AFD3178D6E0}" dt="2024-06-17T03:31:32.177" v="9289" actId="1076"/>
          <ac:spMkLst>
            <pc:docMk/>
            <pc:sldMk cId="671035254" sldId="2147374829"/>
            <ac:spMk id="9" creationId="{B2807335-5F8E-4562-05AA-32615D162A98}"/>
          </ac:spMkLst>
        </pc:spChg>
        <pc:spChg chg="mod">
          <ac:chgData name="Allen Hsu" userId="60d91a9c-a42c-4cc8-ad01-70c31ac073b3" providerId="ADAL" clId="{ADEFBCE6-D7D7-42BF-9946-3AFD3178D6E0}" dt="2024-06-17T03:36:01.916" v="9448" actId="1076"/>
          <ac:spMkLst>
            <pc:docMk/>
            <pc:sldMk cId="671035254" sldId="2147374829"/>
            <ac:spMk id="11" creationId="{F751AA4B-8A57-23C5-475B-D1C1F4CFF773}"/>
          </ac:spMkLst>
        </pc:spChg>
        <pc:picChg chg="mod">
          <ac:chgData name="Allen Hsu" userId="60d91a9c-a42c-4cc8-ad01-70c31ac073b3" providerId="ADAL" clId="{ADEFBCE6-D7D7-42BF-9946-3AFD3178D6E0}" dt="2024-06-17T03:36:01.916" v="9448" actId="1076"/>
          <ac:picMkLst>
            <pc:docMk/>
            <pc:sldMk cId="671035254" sldId="2147374829"/>
            <ac:picMk id="10" creationId="{6E30BFC7-9D5C-BD57-1811-2433ADEE1010}"/>
          </ac:picMkLst>
        </pc:picChg>
        <pc:picChg chg="del mod">
          <ac:chgData name="Allen Hsu" userId="60d91a9c-a42c-4cc8-ad01-70c31ac073b3" providerId="ADAL" clId="{ADEFBCE6-D7D7-42BF-9946-3AFD3178D6E0}" dt="2024-06-17T03:35:57.379" v="9447" actId="21"/>
          <ac:picMkLst>
            <pc:docMk/>
            <pc:sldMk cId="671035254" sldId="2147374829"/>
            <ac:picMk id="13" creationId="{D28B4379-5268-2418-9924-59B29D62D107}"/>
          </ac:picMkLst>
        </pc:picChg>
      </pc:sldChg>
      <pc:sldChg chg="addSp delSp modSp new mod modClrScheme chgLayout">
        <pc:chgData name="Allen Hsu" userId="60d91a9c-a42c-4cc8-ad01-70c31ac073b3" providerId="ADAL" clId="{ADEFBCE6-D7D7-42BF-9946-3AFD3178D6E0}" dt="2024-06-17T06:01:59.030" v="9755" actId="1076"/>
        <pc:sldMkLst>
          <pc:docMk/>
          <pc:sldMk cId="3840096242" sldId="2147374830"/>
        </pc:sldMkLst>
        <pc:spChg chg="del mod ord">
          <ac:chgData name="Allen Hsu" userId="60d91a9c-a42c-4cc8-ad01-70c31ac073b3" providerId="ADAL" clId="{ADEFBCE6-D7D7-42BF-9946-3AFD3178D6E0}" dt="2024-06-17T05:59:47.717" v="9695" actId="700"/>
          <ac:spMkLst>
            <pc:docMk/>
            <pc:sldMk cId="3840096242" sldId="2147374830"/>
            <ac:spMk id="2" creationId="{996F5857-2431-4EE1-9B11-5031FF783740}"/>
          </ac:spMkLst>
        </pc:spChg>
        <pc:spChg chg="mod ord">
          <ac:chgData name="Allen Hsu" userId="60d91a9c-a42c-4cc8-ad01-70c31ac073b3" providerId="ADAL" clId="{ADEFBCE6-D7D7-42BF-9946-3AFD3178D6E0}" dt="2024-06-17T05:59:47.717" v="9695" actId="700"/>
          <ac:spMkLst>
            <pc:docMk/>
            <pc:sldMk cId="3840096242" sldId="2147374830"/>
            <ac:spMk id="3" creationId="{B2508A7F-2A43-C164-D73F-0090B42ABE11}"/>
          </ac:spMkLst>
        </pc:spChg>
        <pc:spChg chg="del">
          <ac:chgData name="Allen Hsu" userId="60d91a9c-a42c-4cc8-ad01-70c31ac073b3" providerId="ADAL" clId="{ADEFBCE6-D7D7-42BF-9946-3AFD3178D6E0}" dt="2024-06-12T05:29:01.284" v="6507" actId="478"/>
          <ac:spMkLst>
            <pc:docMk/>
            <pc:sldMk cId="3840096242" sldId="2147374830"/>
            <ac:spMk id="4" creationId="{142B5AF0-AF8E-DEF3-BFB7-8AAAAD6B4190}"/>
          </ac:spMkLst>
        </pc:spChg>
        <pc:spChg chg="add mod ord">
          <ac:chgData name="Allen Hsu" userId="60d91a9c-a42c-4cc8-ad01-70c31ac073b3" providerId="ADAL" clId="{ADEFBCE6-D7D7-42BF-9946-3AFD3178D6E0}" dt="2024-06-17T06:01:08.429" v="9751" actId="20577"/>
          <ac:spMkLst>
            <pc:docMk/>
            <pc:sldMk cId="3840096242" sldId="2147374830"/>
            <ac:spMk id="4" creationId="{8C5E4CBD-1B06-319B-D9C9-257A897B01D1}"/>
          </ac:spMkLst>
        </pc:spChg>
        <pc:spChg chg="add del mod ord">
          <ac:chgData name="Allen Hsu" userId="60d91a9c-a42c-4cc8-ad01-70c31ac073b3" providerId="ADAL" clId="{ADEFBCE6-D7D7-42BF-9946-3AFD3178D6E0}" dt="2024-06-17T05:59:57.360" v="9697" actId="478"/>
          <ac:spMkLst>
            <pc:docMk/>
            <pc:sldMk cId="3840096242" sldId="2147374830"/>
            <ac:spMk id="5" creationId="{7998F28E-DC74-A6AD-9181-0C5DD9A452E0}"/>
          </ac:spMkLst>
        </pc:spChg>
        <pc:spChg chg="add mod ord">
          <ac:chgData name="Allen Hsu" userId="60d91a9c-a42c-4cc8-ad01-70c31ac073b3" providerId="ADAL" clId="{ADEFBCE6-D7D7-42BF-9946-3AFD3178D6E0}" dt="2024-06-17T06:01:59.030" v="9755" actId="1076"/>
          <ac:spMkLst>
            <pc:docMk/>
            <pc:sldMk cId="3840096242" sldId="2147374830"/>
            <ac:spMk id="7" creationId="{A7AA47CE-EC8D-3979-6287-C3857714BBCC}"/>
          </ac:spMkLst>
        </pc:spChg>
        <pc:spChg chg="add mod">
          <ac:chgData name="Allen Hsu" userId="60d91a9c-a42c-4cc8-ad01-70c31ac073b3" providerId="ADAL" clId="{ADEFBCE6-D7D7-42BF-9946-3AFD3178D6E0}" dt="2024-06-12T05:31:00.379" v="6625" actId="164"/>
          <ac:spMkLst>
            <pc:docMk/>
            <pc:sldMk cId="3840096242" sldId="2147374830"/>
            <ac:spMk id="10" creationId="{9CD95D17-5916-6CB4-39A7-E6910C394B81}"/>
          </ac:spMkLst>
        </pc:spChg>
        <pc:spChg chg="add mod">
          <ac:chgData name="Allen Hsu" userId="60d91a9c-a42c-4cc8-ad01-70c31ac073b3" providerId="ADAL" clId="{ADEFBCE6-D7D7-42BF-9946-3AFD3178D6E0}" dt="2024-06-12T05:55:33.522" v="6796" actId="1076"/>
          <ac:spMkLst>
            <pc:docMk/>
            <pc:sldMk cId="3840096242" sldId="2147374830"/>
            <ac:spMk id="18" creationId="{D5ABE6A1-6848-F01A-FDB8-026A3E5403FB}"/>
          </ac:spMkLst>
        </pc:spChg>
        <pc:grpChg chg="add mod">
          <ac:chgData name="Allen Hsu" userId="60d91a9c-a42c-4cc8-ad01-70c31ac073b3" providerId="ADAL" clId="{ADEFBCE6-D7D7-42BF-9946-3AFD3178D6E0}" dt="2024-06-12T05:31:00.379" v="6625" actId="164"/>
          <ac:grpSpMkLst>
            <pc:docMk/>
            <pc:sldMk cId="3840096242" sldId="2147374830"/>
            <ac:grpSpMk id="11" creationId="{E99E2FF5-2104-EE12-F538-71B0339200EA}"/>
          </ac:grpSpMkLst>
        </pc:grpChg>
        <pc:picChg chg="add mod">
          <ac:chgData name="Allen Hsu" userId="60d91a9c-a42c-4cc8-ad01-70c31ac073b3" providerId="ADAL" clId="{ADEFBCE6-D7D7-42BF-9946-3AFD3178D6E0}" dt="2024-06-12T05:31:00.379" v="6625" actId="164"/>
          <ac:picMkLst>
            <pc:docMk/>
            <pc:sldMk cId="3840096242" sldId="2147374830"/>
            <ac:picMk id="6" creationId="{D055B750-EC7E-F3BA-66EE-FE20DEED4B35}"/>
          </ac:picMkLst>
        </pc:picChg>
        <pc:picChg chg="add mod">
          <ac:chgData name="Allen Hsu" userId="60d91a9c-a42c-4cc8-ad01-70c31ac073b3" providerId="ADAL" clId="{ADEFBCE6-D7D7-42BF-9946-3AFD3178D6E0}" dt="2024-06-17T06:01:56.377" v="9754"/>
          <ac:picMkLst>
            <pc:docMk/>
            <pc:sldMk cId="3840096242" sldId="2147374830"/>
            <ac:picMk id="8" creationId="{30A0CF72-3DFB-30FC-A246-ECD109A11A4E}"/>
          </ac:picMkLst>
        </pc:picChg>
        <pc:picChg chg="add mod">
          <ac:chgData name="Allen Hsu" userId="60d91a9c-a42c-4cc8-ad01-70c31ac073b3" providerId="ADAL" clId="{ADEFBCE6-D7D7-42BF-9946-3AFD3178D6E0}" dt="2024-06-12T06:06:51.767" v="6923" actId="1076"/>
          <ac:picMkLst>
            <pc:docMk/>
            <pc:sldMk cId="3840096242" sldId="2147374830"/>
            <ac:picMk id="9" creationId="{DDED0EF7-F1F3-3F54-1DC0-6DAD57BB5636}"/>
          </ac:picMkLst>
        </pc:picChg>
        <pc:picChg chg="add mod">
          <ac:chgData name="Allen Hsu" userId="60d91a9c-a42c-4cc8-ad01-70c31ac073b3" providerId="ADAL" clId="{ADEFBCE6-D7D7-42BF-9946-3AFD3178D6E0}" dt="2024-06-12T05:36:38.134" v="6627" actId="1076"/>
          <ac:picMkLst>
            <pc:docMk/>
            <pc:sldMk cId="3840096242" sldId="2147374830"/>
            <ac:picMk id="13" creationId="{F8F96005-44CD-060E-6D7F-6C879BFDCC0D}"/>
          </ac:picMkLst>
        </pc:picChg>
        <pc:picChg chg="add mod">
          <ac:chgData name="Allen Hsu" userId="60d91a9c-a42c-4cc8-ad01-70c31ac073b3" providerId="ADAL" clId="{ADEFBCE6-D7D7-42BF-9946-3AFD3178D6E0}" dt="2024-06-12T05:55:27.408" v="6795" actId="1076"/>
          <ac:picMkLst>
            <pc:docMk/>
            <pc:sldMk cId="3840096242" sldId="2147374830"/>
            <ac:picMk id="15" creationId="{215A5030-B79A-1FAD-F83D-5465730EC2F5}"/>
          </ac:picMkLst>
        </pc:picChg>
        <pc:picChg chg="add mod">
          <ac:chgData name="Allen Hsu" userId="60d91a9c-a42c-4cc8-ad01-70c31ac073b3" providerId="ADAL" clId="{ADEFBCE6-D7D7-42BF-9946-3AFD3178D6E0}" dt="2024-06-12T05:40:26.535" v="6634" actId="1038"/>
          <ac:picMkLst>
            <pc:docMk/>
            <pc:sldMk cId="3840096242" sldId="2147374830"/>
            <ac:picMk id="17" creationId="{DA8683ED-5007-AC18-B539-0EB661F1F36D}"/>
          </ac:picMkLst>
        </pc:picChg>
      </pc:sldChg>
      <pc:sldChg chg="addSp delSp modSp new mod modClrScheme chgLayout">
        <pc:chgData name="Allen Hsu" userId="60d91a9c-a42c-4cc8-ad01-70c31ac073b3" providerId="ADAL" clId="{ADEFBCE6-D7D7-42BF-9946-3AFD3178D6E0}" dt="2024-06-17T05:59:39.856" v="9694" actId="700"/>
        <pc:sldMkLst>
          <pc:docMk/>
          <pc:sldMk cId="1132333291" sldId="2147374831"/>
        </pc:sldMkLst>
        <pc:spChg chg="mod ord">
          <ac:chgData name="Allen Hsu" userId="60d91a9c-a42c-4cc8-ad01-70c31ac073b3" providerId="ADAL" clId="{ADEFBCE6-D7D7-42BF-9946-3AFD3178D6E0}" dt="2024-06-17T05:59:39.856" v="9694" actId="700"/>
          <ac:spMkLst>
            <pc:docMk/>
            <pc:sldMk cId="1132333291" sldId="2147374831"/>
            <ac:spMk id="2" creationId="{4ED7B53E-D941-C431-64BC-BD57FEAA66D4}"/>
          </ac:spMkLst>
        </pc:spChg>
        <pc:spChg chg="del mod ord">
          <ac:chgData name="Allen Hsu" userId="60d91a9c-a42c-4cc8-ad01-70c31ac073b3" providerId="ADAL" clId="{ADEFBCE6-D7D7-42BF-9946-3AFD3178D6E0}" dt="2024-06-17T05:59:39.856" v="9694" actId="700"/>
          <ac:spMkLst>
            <pc:docMk/>
            <pc:sldMk cId="1132333291" sldId="2147374831"/>
            <ac:spMk id="3" creationId="{6DD051D9-EC8E-8E59-AB3D-4F786C36848B}"/>
          </ac:spMkLst>
        </pc:spChg>
        <pc:spChg chg="mod ord">
          <ac:chgData name="Allen Hsu" userId="60d91a9c-a42c-4cc8-ad01-70c31ac073b3" providerId="ADAL" clId="{ADEFBCE6-D7D7-42BF-9946-3AFD3178D6E0}" dt="2024-06-17T05:59:39.856" v="9694" actId="700"/>
          <ac:spMkLst>
            <pc:docMk/>
            <pc:sldMk cId="1132333291" sldId="2147374831"/>
            <ac:spMk id="4" creationId="{91E4E355-72AD-2D82-F4CB-A6707B2D4092}"/>
          </ac:spMkLst>
        </pc:spChg>
        <pc:spChg chg="add mod ord">
          <ac:chgData name="Allen Hsu" userId="60d91a9c-a42c-4cc8-ad01-70c31ac073b3" providerId="ADAL" clId="{ADEFBCE6-D7D7-42BF-9946-3AFD3178D6E0}" dt="2024-06-17T05:59:39.856" v="9694" actId="700"/>
          <ac:spMkLst>
            <pc:docMk/>
            <pc:sldMk cId="1132333291" sldId="2147374831"/>
            <ac:spMk id="5" creationId="{0606758B-8562-FAA0-0C20-A5E871F951DC}"/>
          </ac:spMkLst>
        </pc:spChg>
      </pc:sldChg>
      <pc:sldChg chg="modSp new mod ord">
        <pc:chgData name="Allen Hsu" userId="60d91a9c-a42c-4cc8-ad01-70c31ac073b3" providerId="ADAL" clId="{ADEFBCE6-D7D7-42BF-9946-3AFD3178D6E0}" dt="2024-06-17T01:32:38.798" v="7360"/>
        <pc:sldMkLst>
          <pc:docMk/>
          <pc:sldMk cId="730346367" sldId="2147374832"/>
        </pc:sldMkLst>
        <pc:spChg chg="mod">
          <ac:chgData name="Allen Hsu" userId="60d91a9c-a42c-4cc8-ad01-70c31ac073b3" providerId="ADAL" clId="{ADEFBCE6-D7D7-42BF-9946-3AFD3178D6E0}" dt="2024-06-17T01:31:04.587" v="7264" actId="20577"/>
          <ac:spMkLst>
            <pc:docMk/>
            <pc:sldMk cId="730346367" sldId="2147374832"/>
            <ac:spMk id="4" creationId="{E92447CB-9A17-B5E7-83FA-D7C27D57DD36}"/>
          </ac:spMkLst>
        </pc:spChg>
      </pc:sldChg>
      <pc:sldChg chg="modSp new del mod">
        <pc:chgData name="Allen Hsu" userId="60d91a9c-a42c-4cc8-ad01-70c31ac073b3" providerId="ADAL" clId="{ADEFBCE6-D7D7-42BF-9946-3AFD3178D6E0}" dt="2024-06-17T01:30:58.714" v="7244" actId="47"/>
        <pc:sldMkLst>
          <pc:docMk/>
          <pc:sldMk cId="1127680964" sldId="2147374833"/>
        </pc:sldMkLst>
        <pc:spChg chg="mod">
          <ac:chgData name="Allen Hsu" userId="60d91a9c-a42c-4cc8-ad01-70c31ac073b3" providerId="ADAL" clId="{ADEFBCE6-D7D7-42BF-9946-3AFD3178D6E0}" dt="2024-06-17T01:30:57.032" v="7243" actId="20577"/>
          <ac:spMkLst>
            <pc:docMk/>
            <pc:sldMk cId="1127680964" sldId="2147374833"/>
            <ac:spMk id="2" creationId="{289CEEE3-E99F-129A-98DC-24523E951A45}"/>
          </ac:spMkLst>
        </pc:spChg>
      </pc:sldChg>
      <pc:sldChg chg="modSp new mod ord">
        <pc:chgData name="Allen Hsu" userId="60d91a9c-a42c-4cc8-ad01-70c31ac073b3" providerId="ADAL" clId="{ADEFBCE6-D7D7-42BF-9946-3AFD3178D6E0}" dt="2024-06-17T01:32:16.279" v="7358" actId="20577"/>
        <pc:sldMkLst>
          <pc:docMk/>
          <pc:sldMk cId="2760369682" sldId="2147374833"/>
        </pc:sldMkLst>
        <pc:spChg chg="mod">
          <ac:chgData name="Allen Hsu" userId="60d91a9c-a42c-4cc8-ad01-70c31ac073b3" providerId="ADAL" clId="{ADEFBCE6-D7D7-42BF-9946-3AFD3178D6E0}" dt="2024-06-17T01:32:16.279" v="7358" actId="20577"/>
          <ac:spMkLst>
            <pc:docMk/>
            <pc:sldMk cId="2760369682" sldId="2147374833"/>
            <ac:spMk id="3" creationId="{AB2EAD4C-BE4D-458A-06B5-ECCA97D68A7E}"/>
          </ac:spMkLst>
        </pc:spChg>
      </pc:sldChg>
      <pc:sldChg chg="modSp new mod">
        <pc:chgData name="Allen Hsu" userId="60d91a9c-a42c-4cc8-ad01-70c31ac073b3" providerId="ADAL" clId="{ADEFBCE6-D7D7-42BF-9946-3AFD3178D6E0}" dt="2024-06-17T01:45:47.738" v="7769" actId="20577"/>
        <pc:sldMkLst>
          <pc:docMk/>
          <pc:sldMk cId="4135048013" sldId="2147374834"/>
        </pc:sldMkLst>
        <pc:spChg chg="mod">
          <ac:chgData name="Allen Hsu" userId="60d91a9c-a42c-4cc8-ad01-70c31ac073b3" providerId="ADAL" clId="{ADEFBCE6-D7D7-42BF-9946-3AFD3178D6E0}" dt="2024-06-17T01:45:47.738" v="7769" actId="20577"/>
          <ac:spMkLst>
            <pc:docMk/>
            <pc:sldMk cId="4135048013" sldId="2147374834"/>
            <ac:spMk id="4" creationId="{20EB8F9B-6D90-9DF1-3FF1-9D3E4A58CCC1}"/>
          </ac:spMkLst>
        </pc:spChg>
      </pc:sldChg>
      <pc:sldChg chg="addSp delSp modSp add mod modClrScheme chgLayout">
        <pc:chgData name="Allen Hsu" userId="60d91a9c-a42c-4cc8-ad01-70c31ac073b3" providerId="ADAL" clId="{ADEFBCE6-D7D7-42BF-9946-3AFD3178D6E0}" dt="2024-06-17T06:00:51.049" v="9735" actId="20577"/>
        <pc:sldMkLst>
          <pc:docMk/>
          <pc:sldMk cId="1324727648" sldId="2147374835"/>
        </pc:sldMkLst>
        <pc:spChg chg="mod ord">
          <ac:chgData name="Allen Hsu" userId="60d91a9c-a42c-4cc8-ad01-70c31ac073b3" providerId="ADAL" clId="{ADEFBCE6-D7D7-42BF-9946-3AFD3178D6E0}" dt="2024-06-17T05:58:46.337" v="9685" actId="700"/>
          <ac:spMkLst>
            <pc:docMk/>
            <pc:sldMk cId="1324727648" sldId="2147374835"/>
            <ac:spMk id="3" creationId="{17DF7927-735B-5EA4-5F51-BA915D32CAA5}"/>
          </ac:spMkLst>
        </pc:spChg>
        <pc:spChg chg="mod ord">
          <ac:chgData name="Allen Hsu" userId="60d91a9c-a42c-4cc8-ad01-70c31ac073b3" providerId="ADAL" clId="{ADEFBCE6-D7D7-42BF-9946-3AFD3178D6E0}" dt="2024-06-17T06:00:51.049" v="9735" actId="20577"/>
          <ac:spMkLst>
            <pc:docMk/>
            <pc:sldMk cId="1324727648" sldId="2147374835"/>
            <ac:spMk id="6" creationId="{CEAFF1F3-4248-02BE-9B4D-713B24E9AD15}"/>
          </ac:spMkLst>
        </pc:spChg>
        <pc:spChg chg="add mod">
          <ac:chgData name="Allen Hsu" userId="60d91a9c-a42c-4cc8-ad01-70c31ac073b3" providerId="ADAL" clId="{ADEFBCE6-D7D7-42BF-9946-3AFD3178D6E0}" dt="2024-06-17T03:59:45.616" v="9648" actId="1076"/>
          <ac:spMkLst>
            <pc:docMk/>
            <pc:sldMk cId="1324727648" sldId="2147374835"/>
            <ac:spMk id="8" creationId="{EBF3DD42-1C1D-0538-8342-F66212D165C1}"/>
          </ac:spMkLst>
        </pc:spChg>
        <pc:spChg chg="add mod">
          <ac:chgData name="Allen Hsu" userId="60d91a9c-a42c-4cc8-ad01-70c31ac073b3" providerId="ADAL" clId="{ADEFBCE6-D7D7-42BF-9946-3AFD3178D6E0}" dt="2024-06-17T03:59:45.616" v="9648" actId="1076"/>
          <ac:spMkLst>
            <pc:docMk/>
            <pc:sldMk cId="1324727648" sldId="2147374835"/>
            <ac:spMk id="10" creationId="{934C71A5-E1FD-1ECD-CC64-273899C01E08}"/>
          </ac:spMkLst>
        </pc:spChg>
        <pc:graphicFrameChg chg="mod ord modGraphic">
          <ac:chgData name="Allen Hsu" userId="60d91a9c-a42c-4cc8-ad01-70c31ac073b3" providerId="ADAL" clId="{ADEFBCE6-D7D7-42BF-9946-3AFD3178D6E0}" dt="2024-06-17T05:59:03.046" v="9689" actId="14100"/>
          <ac:graphicFrameMkLst>
            <pc:docMk/>
            <pc:sldMk cId="1324727648" sldId="2147374835"/>
            <ac:graphicFrameMk id="9" creationId="{13297950-B4F2-354D-ABD3-066A4AD031C8}"/>
          </ac:graphicFrameMkLst>
        </pc:graphicFrameChg>
        <pc:picChg chg="add mod">
          <ac:chgData name="Allen Hsu" userId="60d91a9c-a42c-4cc8-ad01-70c31ac073b3" providerId="ADAL" clId="{ADEFBCE6-D7D7-42BF-9946-3AFD3178D6E0}" dt="2024-06-17T03:59:48.835" v="9651" actId="1076"/>
          <ac:picMkLst>
            <pc:docMk/>
            <pc:sldMk cId="1324727648" sldId="2147374835"/>
            <ac:picMk id="4" creationId="{7957665A-E82B-D5EE-8F58-F0F1560A0E1C}"/>
          </ac:picMkLst>
        </pc:picChg>
        <pc:picChg chg="add mod">
          <ac:chgData name="Allen Hsu" userId="60d91a9c-a42c-4cc8-ad01-70c31ac073b3" providerId="ADAL" clId="{ADEFBCE6-D7D7-42BF-9946-3AFD3178D6E0}" dt="2024-06-17T05:58:58.141" v="9688" actId="1076"/>
          <ac:picMkLst>
            <pc:docMk/>
            <pc:sldMk cId="1324727648" sldId="2147374835"/>
            <ac:picMk id="7" creationId="{9282DF2B-1B5E-D074-9065-DC67A1CC01BC}"/>
          </ac:picMkLst>
        </pc:picChg>
        <pc:picChg chg="del">
          <ac:chgData name="Allen Hsu" userId="60d91a9c-a42c-4cc8-ad01-70c31ac073b3" providerId="ADAL" clId="{ADEFBCE6-D7D7-42BF-9946-3AFD3178D6E0}" dt="2024-06-17T03:11:50.422" v="8863" actId="478"/>
          <ac:picMkLst>
            <pc:docMk/>
            <pc:sldMk cId="1324727648" sldId="2147374835"/>
            <ac:picMk id="11" creationId="{26D3A904-F1CA-1BDD-7C14-B51318BE0B22}"/>
          </ac:picMkLst>
        </pc:picChg>
        <pc:picChg chg="del">
          <ac:chgData name="Allen Hsu" userId="60d91a9c-a42c-4cc8-ad01-70c31ac073b3" providerId="ADAL" clId="{ADEFBCE6-D7D7-42BF-9946-3AFD3178D6E0}" dt="2024-06-17T03:11:50.422" v="8863" actId="478"/>
          <ac:picMkLst>
            <pc:docMk/>
            <pc:sldMk cId="1324727648" sldId="2147374835"/>
            <ac:picMk id="13" creationId="{C50B85F4-0B3D-CE40-B12D-478D027E598F}"/>
          </ac:picMkLst>
        </pc:picChg>
        <pc:picChg chg="del">
          <ac:chgData name="Allen Hsu" userId="60d91a9c-a42c-4cc8-ad01-70c31ac073b3" providerId="ADAL" clId="{ADEFBCE6-D7D7-42BF-9946-3AFD3178D6E0}" dt="2024-06-17T03:11:50.422" v="8863" actId="478"/>
          <ac:picMkLst>
            <pc:docMk/>
            <pc:sldMk cId="1324727648" sldId="2147374835"/>
            <ac:picMk id="15" creationId="{0505072B-351A-9D36-4084-A53B8930B837}"/>
          </ac:picMkLst>
        </pc:picChg>
        <pc:picChg chg="del">
          <ac:chgData name="Allen Hsu" userId="60d91a9c-a42c-4cc8-ad01-70c31ac073b3" providerId="ADAL" clId="{ADEFBCE6-D7D7-42BF-9946-3AFD3178D6E0}" dt="2024-06-17T03:11:50.422" v="8863" actId="478"/>
          <ac:picMkLst>
            <pc:docMk/>
            <pc:sldMk cId="1324727648" sldId="2147374835"/>
            <ac:picMk id="19" creationId="{E5161642-DD7D-DB73-5B32-47CD72CE31E5}"/>
          </ac:picMkLst>
        </pc:picChg>
        <pc:picChg chg="del">
          <ac:chgData name="Allen Hsu" userId="60d91a9c-a42c-4cc8-ad01-70c31ac073b3" providerId="ADAL" clId="{ADEFBCE6-D7D7-42BF-9946-3AFD3178D6E0}" dt="2024-06-17T03:11:50.422" v="8863" actId="478"/>
          <ac:picMkLst>
            <pc:docMk/>
            <pc:sldMk cId="1324727648" sldId="2147374835"/>
            <ac:picMk id="21" creationId="{95C873CD-9E53-3446-BB51-6CAAC24709CF}"/>
          </ac:picMkLst>
        </pc:picChg>
      </pc:sldChg>
      <pc:sldChg chg="modSp add mod">
        <pc:chgData name="Allen Hsu" userId="60d91a9c-a42c-4cc8-ad01-70c31ac073b3" providerId="ADAL" clId="{ADEFBCE6-D7D7-42BF-9946-3AFD3178D6E0}" dt="2024-06-17T03:11:18.921" v="8859" actId="20577"/>
        <pc:sldMkLst>
          <pc:docMk/>
          <pc:sldMk cId="1604641723" sldId="2147374836"/>
        </pc:sldMkLst>
        <pc:spChg chg="mod">
          <ac:chgData name="Allen Hsu" userId="60d91a9c-a42c-4cc8-ad01-70c31ac073b3" providerId="ADAL" clId="{ADEFBCE6-D7D7-42BF-9946-3AFD3178D6E0}" dt="2024-06-17T03:11:18.921" v="8859" actId="20577"/>
          <ac:spMkLst>
            <pc:docMk/>
            <pc:sldMk cId="1604641723" sldId="2147374836"/>
            <ac:spMk id="6" creationId="{CEAFF1F3-4248-02BE-9B4D-713B24E9AD15}"/>
          </ac:spMkLst>
        </pc:spChg>
        <pc:graphicFrameChg chg="modGraphic">
          <ac:chgData name="Allen Hsu" userId="60d91a9c-a42c-4cc8-ad01-70c31ac073b3" providerId="ADAL" clId="{ADEFBCE6-D7D7-42BF-9946-3AFD3178D6E0}" dt="2024-06-17T01:35:32.866" v="7506" actId="20577"/>
          <ac:graphicFrameMkLst>
            <pc:docMk/>
            <pc:sldMk cId="1604641723" sldId="2147374836"/>
            <ac:graphicFrameMk id="9" creationId="{13297950-B4F2-354D-ABD3-066A4AD031C8}"/>
          </ac:graphicFrameMkLst>
        </pc:graphicFrameChg>
      </pc:sldChg>
      <pc:sldChg chg="addSp delSp modSp new mod">
        <pc:chgData name="Allen Hsu" userId="60d91a9c-a42c-4cc8-ad01-70c31ac073b3" providerId="ADAL" clId="{ADEFBCE6-D7D7-42BF-9946-3AFD3178D6E0}" dt="2024-06-17T02:15:28.003" v="8498" actId="1076"/>
        <pc:sldMkLst>
          <pc:docMk/>
          <pc:sldMk cId="1634371252" sldId="2147374837"/>
        </pc:sldMkLst>
        <pc:spChg chg="mod">
          <ac:chgData name="Allen Hsu" userId="60d91a9c-a42c-4cc8-ad01-70c31ac073b3" providerId="ADAL" clId="{ADEFBCE6-D7D7-42BF-9946-3AFD3178D6E0}" dt="2024-06-17T01:41:44.824" v="7733" actId="20577"/>
          <ac:spMkLst>
            <pc:docMk/>
            <pc:sldMk cId="1634371252" sldId="2147374837"/>
            <ac:spMk id="2" creationId="{19CC7271-2BBB-63A1-8165-F954FCFDEF81}"/>
          </ac:spMkLst>
        </pc:spChg>
        <pc:spChg chg="del">
          <ac:chgData name="Allen Hsu" userId="60d91a9c-a42c-4cc8-ad01-70c31ac073b3" providerId="ADAL" clId="{ADEFBCE6-D7D7-42BF-9946-3AFD3178D6E0}" dt="2024-06-17T01:37:22.242" v="7514" actId="478"/>
          <ac:spMkLst>
            <pc:docMk/>
            <pc:sldMk cId="1634371252" sldId="2147374837"/>
            <ac:spMk id="4" creationId="{BCDA5B7E-AE19-8AE7-23B7-A9FC9F92B4F9}"/>
          </ac:spMkLst>
        </pc:spChg>
        <pc:spChg chg="add del mod">
          <ac:chgData name="Allen Hsu" userId="60d91a9c-a42c-4cc8-ad01-70c31ac073b3" providerId="ADAL" clId="{ADEFBCE6-D7D7-42BF-9946-3AFD3178D6E0}" dt="2024-06-17T01:41:13.558" v="7690" actId="478"/>
          <ac:spMkLst>
            <pc:docMk/>
            <pc:sldMk cId="1634371252" sldId="2147374837"/>
            <ac:spMk id="6" creationId="{5924C4D1-4ABC-24BB-DAD1-A3DC7FC23002}"/>
          </ac:spMkLst>
        </pc:spChg>
        <pc:spChg chg="add mod">
          <ac:chgData name="Allen Hsu" userId="60d91a9c-a42c-4cc8-ad01-70c31ac073b3" providerId="ADAL" clId="{ADEFBCE6-D7D7-42BF-9946-3AFD3178D6E0}" dt="2024-06-17T01:51:14.845" v="7805" actId="1076"/>
          <ac:spMkLst>
            <pc:docMk/>
            <pc:sldMk cId="1634371252" sldId="2147374837"/>
            <ac:spMk id="8" creationId="{2A5C7CDB-2C6C-E09F-92FF-CC228F34087E}"/>
          </ac:spMkLst>
        </pc:spChg>
        <pc:spChg chg="add mod">
          <ac:chgData name="Allen Hsu" userId="60d91a9c-a42c-4cc8-ad01-70c31ac073b3" providerId="ADAL" clId="{ADEFBCE6-D7D7-42BF-9946-3AFD3178D6E0}" dt="2024-06-17T01:52:31.581" v="7846" actId="20577"/>
          <ac:spMkLst>
            <pc:docMk/>
            <pc:sldMk cId="1634371252" sldId="2147374837"/>
            <ac:spMk id="11" creationId="{B6E3FA88-FB6F-A0B8-156A-0516DAC315FB}"/>
          </ac:spMkLst>
        </pc:spChg>
        <pc:spChg chg="add mod">
          <ac:chgData name="Allen Hsu" userId="60d91a9c-a42c-4cc8-ad01-70c31ac073b3" providerId="ADAL" clId="{ADEFBCE6-D7D7-42BF-9946-3AFD3178D6E0}" dt="2024-06-17T02:01:44.040" v="8207" actId="20577"/>
          <ac:spMkLst>
            <pc:docMk/>
            <pc:sldMk cId="1634371252" sldId="2147374837"/>
            <ac:spMk id="12" creationId="{A861832F-5E06-0579-CF2C-D939AAAADCAA}"/>
          </ac:spMkLst>
        </pc:spChg>
        <pc:spChg chg="add mod">
          <ac:chgData name="Allen Hsu" userId="60d91a9c-a42c-4cc8-ad01-70c31ac073b3" providerId="ADAL" clId="{ADEFBCE6-D7D7-42BF-9946-3AFD3178D6E0}" dt="2024-06-17T01:51:14.845" v="7805" actId="1076"/>
          <ac:spMkLst>
            <pc:docMk/>
            <pc:sldMk cId="1634371252" sldId="2147374837"/>
            <ac:spMk id="16" creationId="{6BE3EF10-E808-A2A1-2CA9-EE5B4DE2692D}"/>
          </ac:spMkLst>
        </pc:spChg>
        <pc:spChg chg="add mod">
          <ac:chgData name="Allen Hsu" userId="60d91a9c-a42c-4cc8-ad01-70c31ac073b3" providerId="ADAL" clId="{ADEFBCE6-D7D7-42BF-9946-3AFD3178D6E0}" dt="2024-06-17T02:15:28.003" v="8498" actId="1076"/>
          <ac:spMkLst>
            <pc:docMk/>
            <pc:sldMk cId="1634371252" sldId="2147374837"/>
            <ac:spMk id="18" creationId="{517762AD-E348-D6E5-8E2D-7A1C6B728F8E}"/>
          </ac:spMkLst>
        </pc:spChg>
        <pc:spChg chg="add mod ord">
          <ac:chgData name="Allen Hsu" userId="60d91a9c-a42c-4cc8-ad01-70c31ac073b3" providerId="ADAL" clId="{ADEFBCE6-D7D7-42BF-9946-3AFD3178D6E0}" dt="2024-06-17T01:52:08.390" v="7841" actId="20577"/>
          <ac:spMkLst>
            <pc:docMk/>
            <pc:sldMk cId="1634371252" sldId="2147374837"/>
            <ac:spMk id="19" creationId="{351B050D-90D2-CEB3-E89C-0E0C106E10FB}"/>
          </ac:spMkLst>
        </pc:spChg>
        <pc:spChg chg="add mod">
          <ac:chgData name="Allen Hsu" userId="60d91a9c-a42c-4cc8-ad01-70c31ac073b3" providerId="ADAL" clId="{ADEFBCE6-D7D7-42BF-9946-3AFD3178D6E0}" dt="2024-06-17T02:15:28.003" v="8498" actId="1076"/>
          <ac:spMkLst>
            <pc:docMk/>
            <pc:sldMk cId="1634371252" sldId="2147374837"/>
            <ac:spMk id="20" creationId="{A7820010-1BC5-2CC3-2F1F-B6A9CDAF70A0}"/>
          </ac:spMkLst>
        </pc:spChg>
        <pc:spChg chg="add mod">
          <ac:chgData name="Allen Hsu" userId="60d91a9c-a42c-4cc8-ad01-70c31ac073b3" providerId="ADAL" clId="{ADEFBCE6-D7D7-42BF-9946-3AFD3178D6E0}" dt="2024-06-17T01:40:45.819" v="7684"/>
          <ac:spMkLst>
            <pc:docMk/>
            <pc:sldMk cId="1634371252" sldId="2147374837"/>
            <ac:spMk id="34" creationId="{62702CB9-B8F2-272A-47C2-B87E494BD755}"/>
          </ac:spMkLst>
        </pc:spChg>
        <pc:spChg chg="add mod">
          <ac:chgData name="Allen Hsu" userId="60d91a9c-a42c-4cc8-ad01-70c31ac073b3" providerId="ADAL" clId="{ADEFBCE6-D7D7-42BF-9946-3AFD3178D6E0}" dt="2024-06-17T01:40:45.819" v="7684"/>
          <ac:spMkLst>
            <pc:docMk/>
            <pc:sldMk cId="1634371252" sldId="2147374837"/>
            <ac:spMk id="35" creationId="{DD42F8EA-F331-B254-EE24-B5973B8750EA}"/>
          </ac:spMkLst>
        </pc:spChg>
        <pc:picChg chg="add mod">
          <ac:chgData name="Allen Hsu" userId="60d91a9c-a42c-4cc8-ad01-70c31ac073b3" providerId="ADAL" clId="{ADEFBCE6-D7D7-42BF-9946-3AFD3178D6E0}" dt="2024-06-17T01:40:56.617" v="7686"/>
          <ac:picMkLst>
            <pc:docMk/>
            <pc:sldMk cId="1634371252" sldId="2147374837"/>
            <ac:picMk id="5" creationId="{0CEAD5CA-6903-76F2-E343-D0634DDCBD9B}"/>
          </ac:picMkLst>
        </pc:picChg>
        <pc:picChg chg="add mod">
          <ac:chgData name="Allen Hsu" userId="60d91a9c-a42c-4cc8-ad01-70c31ac073b3" providerId="ADAL" clId="{ADEFBCE6-D7D7-42BF-9946-3AFD3178D6E0}" dt="2024-06-17T01:57:22.214" v="7934" actId="1076"/>
          <ac:picMkLst>
            <pc:docMk/>
            <pc:sldMk cId="1634371252" sldId="2147374837"/>
            <ac:picMk id="9" creationId="{3CAA58A7-542E-BC2C-F255-C013DFCE8416}"/>
          </ac:picMkLst>
        </pc:picChg>
        <pc:picChg chg="add mod">
          <ac:chgData name="Allen Hsu" userId="60d91a9c-a42c-4cc8-ad01-70c31ac073b3" providerId="ADAL" clId="{ADEFBCE6-D7D7-42BF-9946-3AFD3178D6E0}" dt="2024-06-17T01:57:18.787" v="7933" actId="1076"/>
          <ac:picMkLst>
            <pc:docMk/>
            <pc:sldMk cId="1634371252" sldId="2147374837"/>
            <ac:picMk id="13" creationId="{17F761CF-8593-C1FE-E405-16107FFE965E}"/>
          </ac:picMkLst>
        </pc:picChg>
        <pc:picChg chg="add mod">
          <ac:chgData name="Allen Hsu" userId="60d91a9c-a42c-4cc8-ad01-70c31ac073b3" providerId="ADAL" clId="{ADEFBCE6-D7D7-42BF-9946-3AFD3178D6E0}" dt="2024-06-17T01:40:45.819" v="7684"/>
          <ac:picMkLst>
            <pc:docMk/>
            <pc:sldMk cId="1634371252" sldId="2147374837"/>
            <ac:picMk id="28" creationId="{9FBCCD25-47CA-8EBB-DA3B-62BE6851A6F1}"/>
          </ac:picMkLst>
        </pc:picChg>
        <pc:picChg chg="add mod">
          <ac:chgData name="Allen Hsu" userId="60d91a9c-a42c-4cc8-ad01-70c31ac073b3" providerId="ADAL" clId="{ADEFBCE6-D7D7-42BF-9946-3AFD3178D6E0}" dt="2024-06-17T01:40:45.819" v="7684"/>
          <ac:picMkLst>
            <pc:docMk/>
            <pc:sldMk cId="1634371252" sldId="2147374837"/>
            <ac:picMk id="30" creationId="{3FA31F4A-1D95-946D-3632-3863BD497FED}"/>
          </ac:picMkLst>
        </pc:picChg>
        <pc:cxnChg chg="add mod">
          <ac:chgData name="Allen Hsu" userId="60d91a9c-a42c-4cc8-ad01-70c31ac073b3" providerId="ADAL" clId="{ADEFBCE6-D7D7-42BF-9946-3AFD3178D6E0}" dt="2024-06-17T01:51:14.845" v="7805" actId="1076"/>
          <ac:cxnSpMkLst>
            <pc:docMk/>
            <pc:sldMk cId="1634371252" sldId="2147374837"/>
            <ac:cxnSpMk id="10" creationId="{6D53A8E3-541C-DA66-D1C7-105B0AB1EC38}"/>
          </ac:cxnSpMkLst>
        </pc:cxnChg>
        <pc:cxnChg chg="add mod">
          <ac:chgData name="Allen Hsu" userId="60d91a9c-a42c-4cc8-ad01-70c31ac073b3" providerId="ADAL" clId="{ADEFBCE6-D7D7-42BF-9946-3AFD3178D6E0}" dt="2024-06-17T01:51:14.845" v="7805" actId="1076"/>
          <ac:cxnSpMkLst>
            <pc:docMk/>
            <pc:sldMk cId="1634371252" sldId="2147374837"/>
            <ac:cxnSpMk id="14" creationId="{B8D2661A-97A9-75B2-EC17-586E73112C62}"/>
          </ac:cxnSpMkLst>
        </pc:cxnChg>
        <pc:cxnChg chg="add mod">
          <ac:chgData name="Allen Hsu" userId="60d91a9c-a42c-4cc8-ad01-70c31ac073b3" providerId="ADAL" clId="{ADEFBCE6-D7D7-42BF-9946-3AFD3178D6E0}" dt="2024-06-17T02:00:48.762" v="8144" actId="20577"/>
          <ac:cxnSpMkLst>
            <pc:docMk/>
            <pc:sldMk cId="1634371252" sldId="2147374837"/>
            <ac:cxnSpMk id="15" creationId="{D99421E1-55B5-6A06-3330-CD6F6F0BDA57}"/>
          </ac:cxnSpMkLst>
        </pc:cxnChg>
      </pc:sldChg>
      <pc:sldChg chg="addSp delSp modSp add mod">
        <pc:chgData name="Allen Hsu" userId="60d91a9c-a42c-4cc8-ad01-70c31ac073b3" providerId="ADAL" clId="{ADEFBCE6-D7D7-42BF-9946-3AFD3178D6E0}" dt="2024-06-17T03:55:42.998" v="9575" actId="20577"/>
        <pc:sldMkLst>
          <pc:docMk/>
          <pc:sldMk cId="3794666781" sldId="2147374838"/>
        </pc:sldMkLst>
        <pc:spChg chg="add mod">
          <ac:chgData name="Allen Hsu" userId="60d91a9c-a42c-4cc8-ad01-70c31ac073b3" providerId="ADAL" clId="{ADEFBCE6-D7D7-42BF-9946-3AFD3178D6E0}" dt="2024-06-17T03:42:00.122" v="9522" actId="1076"/>
          <ac:spMkLst>
            <pc:docMk/>
            <pc:sldMk cId="3794666781" sldId="2147374838"/>
            <ac:spMk id="4" creationId="{911354B9-DB41-BB0A-DA0D-6E8B8FDE5C2F}"/>
          </ac:spMkLst>
        </pc:spChg>
        <pc:spChg chg="add mod">
          <ac:chgData name="Allen Hsu" userId="60d91a9c-a42c-4cc8-ad01-70c31ac073b3" providerId="ADAL" clId="{ADEFBCE6-D7D7-42BF-9946-3AFD3178D6E0}" dt="2024-06-17T03:41:53.138" v="9521" actId="6549"/>
          <ac:spMkLst>
            <pc:docMk/>
            <pc:sldMk cId="3794666781" sldId="2147374838"/>
            <ac:spMk id="8" creationId="{3B53678D-1761-BEA0-D1B0-465358338B4C}"/>
          </ac:spMkLst>
        </pc:spChg>
        <pc:graphicFrameChg chg="mod modGraphic">
          <ac:chgData name="Allen Hsu" userId="60d91a9c-a42c-4cc8-ad01-70c31ac073b3" providerId="ADAL" clId="{ADEFBCE6-D7D7-42BF-9946-3AFD3178D6E0}" dt="2024-06-17T03:55:42.998" v="9575" actId="20577"/>
          <ac:graphicFrameMkLst>
            <pc:docMk/>
            <pc:sldMk cId="3794666781" sldId="2147374838"/>
            <ac:graphicFrameMk id="9" creationId="{13297950-B4F2-354D-ABD3-066A4AD031C8}"/>
          </ac:graphicFrameMkLst>
        </pc:graphicFrameChg>
        <pc:picChg chg="add mod">
          <ac:chgData name="Allen Hsu" userId="60d91a9c-a42c-4cc8-ad01-70c31ac073b3" providerId="ADAL" clId="{ADEFBCE6-D7D7-42BF-9946-3AFD3178D6E0}" dt="2024-06-17T03:36:07.628" v="9452" actId="1076"/>
          <ac:picMkLst>
            <pc:docMk/>
            <pc:sldMk cId="3794666781" sldId="2147374838"/>
            <ac:picMk id="2" creationId="{D28B4379-5268-2418-9924-59B29D62D107}"/>
          </ac:picMkLst>
        </pc:picChg>
        <pc:picChg chg="add mod">
          <ac:chgData name="Allen Hsu" userId="60d91a9c-a42c-4cc8-ad01-70c31ac073b3" providerId="ADAL" clId="{ADEFBCE6-D7D7-42BF-9946-3AFD3178D6E0}" dt="2024-06-17T03:42:06.057" v="9524" actId="14100"/>
          <ac:picMkLst>
            <pc:docMk/>
            <pc:sldMk cId="3794666781" sldId="2147374838"/>
            <ac:picMk id="7" creationId="{22F77842-85A5-D6E3-579C-321F92F0BB87}"/>
          </ac:picMkLst>
        </pc:picChg>
        <pc:picChg chg="del">
          <ac:chgData name="Allen Hsu" userId="60d91a9c-a42c-4cc8-ad01-70c31ac073b3" providerId="ADAL" clId="{ADEFBCE6-D7D7-42BF-9946-3AFD3178D6E0}" dt="2024-06-17T03:29:01.703" v="9242" actId="478"/>
          <ac:picMkLst>
            <pc:docMk/>
            <pc:sldMk cId="3794666781" sldId="2147374838"/>
            <ac:picMk id="11" creationId="{26D3A904-F1CA-1BDD-7C14-B51318BE0B22}"/>
          </ac:picMkLst>
        </pc:picChg>
        <pc:picChg chg="del mod">
          <ac:chgData name="Allen Hsu" userId="60d91a9c-a42c-4cc8-ad01-70c31ac073b3" providerId="ADAL" clId="{ADEFBCE6-D7D7-42BF-9946-3AFD3178D6E0}" dt="2024-06-17T03:35:55.073" v="9446" actId="478"/>
          <ac:picMkLst>
            <pc:docMk/>
            <pc:sldMk cId="3794666781" sldId="2147374838"/>
            <ac:picMk id="13" creationId="{C50B85F4-0B3D-CE40-B12D-478D027E598F}"/>
          </ac:picMkLst>
        </pc:picChg>
        <pc:picChg chg="del">
          <ac:chgData name="Allen Hsu" userId="60d91a9c-a42c-4cc8-ad01-70c31ac073b3" providerId="ADAL" clId="{ADEFBCE6-D7D7-42BF-9946-3AFD3178D6E0}" dt="2024-06-17T03:29:01.703" v="9242" actId="478"/>
          <ac:picMkLst>
            <pc:docMk/>
            <pc:sldMk cId="3794666781" sldId="2147374838"/>
            <ac:picMk id="15" creationId="{0505072B-351A-9D36-4084-A53B8930B837}"/>
          </ac:picMkLst>
        </pc:picChg>
        <pc:picChg chg="del">
          <ac:chgData name="Allen Hsu" userId="60d91a9c-a42c-4cc8-ad01-70c31ac073b3" providerId="ADAL" clId="{ADEFBCE6-D7D7-42BF-9946-3AFD3178D6E0}" dt="2024-06-17T03:29:01.703" v="9242" actId="478"/>
          <ac:picMkLst>
            <pc:docMk/>
            <pc:sldMk cId="3794666781" sldId="2147374838"/>
            <ac:picMk id="19" creationId="{E5161642-DD7D-DB73-5B32-47CD72CE31E5}"/>
          </ac:picMkLst>
        </pc:picChg>
        <pc:picChg chg="del">
          <ac:chgData name="Allen Hsu" userId="60d91a9c-a42c-4cc8-ad01-70c31ac073b3" providerId="ADAL" clId="{ADEFBCE6-D7D7-42BF-9946-3AFD3178D6E0}" dt="2024-06-17T03:29:01.703" v="9242" actId="478"/>
          <ac:picMkLst>
            <pc:docMk/>
            <pc:sldMk cId="3794666781" sldId="2147374838"/>
            <ac:picMk id="21" creationId="{95C873CD-9E53-3446-BB51-6CAAC24709CF}"/>
          </ac:picMkLst>
        </pc:picChg>
      </pc:sldChg>
      <pc:sldMasterChg chg="addSp modSp del mod">
        <pc:chgData name="Allen Hsu" userId="60d91a9c-a42c-4cc8-ad01-70c31ac073b3" providerId="ADAL" clId="{ADEFBCE6-D7D7-42BF-9946-3AFD3178D6E0}" dt="2024-04-09T08:03:53.971" v="3628" actId="700"/>
        <pc:sldMasterMkLst>
          <pc:docMk/>
          <pc:sldMasterMk cId="2154576100" sldId="2147483648"/>
        </pc:sldMasterMkLst>
        <pc:spChg chg="add mod modVis">
          <ac:chgData name="Allen Hsu" userId="60d91a9c-a42c-4cc8-ad01-70c31ac073b3" providerId="ADAL" clId="{ADEFBCE6-D7D7-42BF-9946-3AFD3178D6E0}" dt="2024-04-09T07:45:42.548" v="3252"/>
          <ac:spMkLst>
            <pc:docMk/>
            <pc:sldMasterMk cId="2154576100" sldId="2147483648"/>
            <ac:spMk id="2" creationId="{865EA66A-C75C-FEB2-7725-F88144A6DFC8}"/>
          </ac:spMkLst>
        </pc:spChg>
      </pc:sldMasterChg>
    </pc:docChg>
  </pc:docChgLst>
  <pc:docChgLst>
    <pc:chgData name="Allen Hsu" userId="60d91a9c-a42c-4cc8-ad01-70c31ac073b3" providerId="ADAL" clId="{9AFF9B7B-87D0-46BA-8EEB-3F0E9D82AF8D}"/>
    <pc:docChg chg="undo redo custSel addSld delSld modSld sldOrd addSection modSection">
      <pc:chgData name="Allen Hsu" userId="60d91a9c-a42c-4cc8-ad01-70c31ac073b3" providerId="ADAL" clId="{9AFF9B7B-87D0-46BA-8EEB-3F0E9D82AF8D}" dt="2024-07-16T03:02:33.313" v="8148" actId="20577"/>
      <pc:docMkLst>
        <pc:docMk/>
      </pc:docMkLst>
      <pc:sldChg chg="addSp modSp mod">
        <pc:chgData name="Allen Hsu" userId="60d91a9c-a42c-4cc8-ad01-70c31ac073b3" providerId="ADAL" clId="{9AFF9B7B-87D0-46BA-8EEB-3F0E9D82AF8D}" dt="2024-06-18T05:46:25.916" v="3400" actId="14734"/>
        <pc:sldMkLst>
          <pc:docMk/>
          <pc:sldMk cId="3620909068" sldId="2147374812"/>
        </pc:sldMkLst>
        <pc:spChg chg="add mod">
          <ac:chgData name="Allen Hsu" userId="60d91a9c-a42c-4cc8-ad01-70c31ac073b3" providerId="ADAL" clId="{9AFF9B7B-87D0-46BA-8EEB-3F0E9D82AF8D}" dt="2024-06-18T05:28:43.385" v="2904" actId="20577"/>
          <ac:spMkLst>
            <pc:docMk/>
            <pc:sldMk cId="3620909068" sldId="2147374812"/>
            <ac:spMk id="4" creationId="{641402BC-75AD-43E2-B7AE-0BC4C24006D1}"/>
          </ac:spMkLst>
        </pc:spChg>
        <pc:spChg chg="add mod">
          <ac:chgData name="Allen Hsu" userId="60d91a9c-a42c-4cc8-ad01-70c31ac073b3" providerId="ADAL" clId="{9AFF9B7B-87D0-46BA-8EEB-3F0E9D82AF8D}" dt="2024-06-18T05:29:00.486" v="2928" actId="20577"/>
          <ac:spMkLst>
            <pc:docMk/>
            <pc:sldMk cId="3620909068" sldId="2147374812"/>
            <ac:spMk id="5" creationId="{2A5FF83D-72AF-050F-AAD0-0E13A13E7F34}"/>
          </ac:spMkLst>
        </pc:spChg>
        <pc:spChg chg="mod">
          <ac:chgData name="Allen Hsu" userId="60d91a9c-a42c-4cc8-ad01-70c31ac073b3" providerId="ADAL" clId="{9AFF9B7B-87D0-46BA-8EEB-3F0E9D82AF8D}" dt="2024-06-18T05:05:35.375" v="2265" actId="20577"/>
          <ac:spMkLst>
            <pc:docMk/>
            <pc:sldMk cId="3620909068" sldId="2147374812"/>
            <ac:spMk id="6" creationId="{CEAFF1F3-4248-02BE-9B4D-713B24E9AD15}"/>
          </ac:spMkLst>
        </pc:spChg>
        <pc:spChg chg="add mod">
          <ac:chgData name="Allen Hsu" userId="60d91a9c-a42c-4cc8-ad01-70c31ac073b3" providerId="ADAL" clId="{9AFF9B7B-87D0-46BA-8EEB-3F0E9D82AF8D}" dt="2024-06-18T05:28:52.469" v="2913" actId="20577"/>
          <ac:spMkLst>
            <pc:docMk/>
            <pc:sldMk cId="3620909068" sldId="2147374812"/>
            <ac:spMk id="7" creationId="{F96C96C1-F0F4-73EE-25B3-E2E1AEB58407}"/>
          </ac:spMkLst>
        </pc:spChg>
        <pc:spChg chg="add mod">
          <ac:chgData name="Allen Hsu" userId="60d91a9c-a42c-4cc8-ad01-70c31ac073b3" providerId="ADAL" clId="{9AFF9B7B-87D0-46BA-8EEB-3F0E9D82AF8D}" dt="2024-06-18T05:29:12.635" v="2946" actId="20577"/>
          <ac:spMkLst>
            <pc:docMk/>
            <pc:sldMk cId="3620909068" sldId="2147374812"/>
            <ac:spMk id="8" creationId="{FDF3EB33-13B6-EA8D-3DF0-953D0C21280E}"/>
          </ac:spMkLst>
        </pc:spChg>
        <pc:graphicFrameChg chg="mod modGraphic">
          <ac:chgData name="Allen Hsu" userId="60d91a9c-a42c-4cc8-ad01-70c31ac073b3" providerId="ADAL" clId="{9AFF9B7B-87D0-46BA-8EEB-3F0E9D82AF8D}" dt="2024-06-18T05:46:25.916" v="3400" actId="14734"/>
          <ac:graphicFrameMkLst>
            <pc:docMk/>
            <pc:sldMk cId="3620909068" sldId="2147374812"/>
            <ac:graphicFrameMk id="9" creationId="{13297950-B4F2-354D-ABD3-066A4AD031C8}"/>
          </ac:graphicFrameMkLst>
        </pc:graphicFrameChg>
        <pc:picChg chg="add mod modCrop">
          <ac:chgData name="Allen Hsu" userId="60d91a9c-a42c-4cc8-ad01-70c31ac073b3" providerId="ADAL" clId="{9AFF9B7B-87D0-46BA-8EEB-3F0E9D82AF8D}" dt="2024-06-18T05:28:18.478" v="2881" actId="554"/>
          <ac:picMkLst>
            <pc:docMk/>
            <pc:sldMk cId="3620909068" sldId="2147374812"/>
            <ac:picMk id="2" creationId="{03482717-EED0-0813-6953-D42736C2A8C3}"/>
          </ac:picMkLst>
        </pc:picChg>
        <pc:picChg chg="mod">
          <ac:chgData name="Allen Hsu" userId="60d91a9c-a42c-4cc8-ad01-70c31ac073b3" providerId="ADAL" clId="{9AFF9B7B-87D0-46BA-8EEB-3F0E9D82AF8D}" dt="2024-06-18T05:28:20.785" v="2882" actId="408"/>
          <ac:picMkLst>
            <pc:docMk/>
            <pc:sldMk cId="3620909068" sldId="2147374812"/>
            <ac:picMk id="15" creationId="{0505072B-351A-9D36-4084-A53B8930B837}"/>
          </ac:picMkLst>
        </pc:picChg>
        <pc:picChg chg="mod">
          <ac:chgData name="Allen Hsu" userId="60d91a9c-a42c-4cc8-ad01-70c31ac073b3" providerId="ADAL" clId="{9AFF9B7B-87D0-46BA-8EEB-3F0E9D82AF8D}" dt="2024-06-18T05:28:18.478" v="2881" actId="554"/>
          <ac:picMkLst>
            <pc:docMk/>
            <pc:sldMk cId="3620909068" sldId="2147374812"/>
            <ac:picMk id="19" creationId="{E5161642-DD7D-DB73-5B32-47CD72CE31E5}"/>
          </ac:picMkLst>
        </pc:picChg>
        <pc:picChg chg="mod">
          <ac:chgData name="Allen Hsu" userId="60d91a9c-a42c-4cc8-ad01-70c31ac073b3" providerId="ADAL" clId="{9AFF9B7B-87D0-46BA-8EEB-3F0E9D82AF8D}" dt="2024-06-18T05:28:20.785" v="2882" actId="408"/>
          <ac:picMkLst>
            <pc:docMk/>
            <pc:sldMk cId="3620909068" sldId="2147374812"/>
            <ac:picMk id="21" creationId="{95C873CD-9E53-3446-BB51-6CAAC24709CF}"/>
          </ac:picMkLst>
        </pc:picChg>
      </pc:sldChg>
      <pc:sldChg chg="modSp mod">
        <pc:chgData name="Allen Hsu" userId="60d91a9c-a42c-4cc8-ad01-70c31ac073b3" providerId="ADAL" clId="{9AFF9B7B-87D0-46BA-8EEB-3F0E9D82AF8D}" dt="2024-06-18T05:30:30.370" v="2989" actId="207"/>
        <pc:sldMkLst>
          <pc:docMk/>
          <pc:sldMk cId="2903053432" sldId="2147374813"/>
        </pc:sldMkLst>
        <pc:spChg chg="mod">
          <ac:chgData name="Allen Hsu" userId="60d91a9c-a42c-4cc8-ad01-70c31ac073b3" providerId="ADAL" clId="{9AFF9B7B-87D0-46BA-8EEB-3F0E9D82AF8D}" dt="2024-06-18T05:30:20.457" v="2987" actId="207"/>
          <ac:spMkLst>
            <pc:docMk/>
            <pc:sldMk cId="2903053432" sldId="2147374813"/>
            <ac:spMk id="14" creationId="{51DBEE8A-3A0A-3B65-BA14-C5A5C6C5A247}"/>
          </ac:spMkLst>
        </pc:spChg>
        <pc:spChg chg="mod">
          <ac:chgData name="Allen Hsu" userId="60d91a9c-a42c-4cc8-ad01-70c31ac073b3" providerId="ADAL" clId="{9AFF9B7B-87D0-46BA-8EEB-3F0E9D82AF8D}" dt="2024-06-18T05:30:30.370" v="2989" actId="207"/>
          <ac:spMkLst>
            <pc:docMk/>
            <pc:sldMk cId="2903053432" sldId="2147374813"/>
            <ac:spMk id="15" creationId="{7E8E9AFE-B765-373D-07AC-84686427A44C}"/>
          </ac:spMkLst>
        </pc:spChg>
      </pc:sldChg>
      <pc:sldChg chg="addSp delSp modSp mod">
        <pc:chgData name="Allen Hsu" userId="60d91a9c-a42c-4cc8-ad01-70c31ac073b3" providerId="ADAL" clId="{9AFF9B7B-87D0-46BA-8EEB-3F0E9D82AF8D}" dt="2024-06-19T08:40:31.441" v="6815" actId="20577"/>
        <pc:sldMkLst>
          <pc:docMk/>
          <pc:sldMk cId="1524215491" sldId="2147374818"/>
        </pc:sldMkLst>
        <pc:spChg chg="mod">
          <ac:chgData name="Allen Hsu" userId="60d91a9c-a42c-4cc8-ad01-70c31ac073b3" providerId="ADAL" clId="{9AFF9B7B-87D0-46BA-8EEB-3F0E9D82AF8D}" dt="2024-06-19T08:40:31.441" v="6815" actId="20577"/>
          <ac:spMkLst>
            <pc:docMk/>
            <pc:sldMk cId="1524215491" sldId="2147374818"/>
            <ac:spMk id="5" creationId="{42B8FEF9-5A2A-47A2-51FD-E77D93CD9EBD}"/>
          </ac:spMkLst>
        </pc:spChg>
        <pc:spChg chg="add mod">
          <ac:chgData name="Allen Hsu" userId="60d91a9c-a42c-4cc8-ad01-70c31ac073b3" providerId="ADAL" clId="{9AFF9B7B-87D0-46BA-8EEB-3F0E9D82AF8D}" dt="2024-06-19T06:41:10.727" v="6087" actId="20577"/>
          <ac:spMkLst>
            <pc:docMk/>
            <pc:sldMk cId="1524215491" sldId="2147374818"/>
            <ac:spMk id="6" creationId="{BF61A536-31B6-074E-2E65-A1188D3C3849}"/>
          </ac:spMkLst>
        </pc:spChg>
        <pc:spChg chg="mod">
          <ac:chgData name="Allen Hsu" userId="60d91a9c-a42c-4cc8-ad01-70c31ac073b3" providerId="ADAL" clId="{9AFF9B7B-87D0-46BA-8EEB-3F0E9D82AF8D}" dt="2024-06-19T08:28:28.038" v="6798" actId="20577"/>
          <ac:spMkLst>
            <pc:docMk/>
            <pc:sldMk cId="1524215491" sldId="2147374818"/>
            <ac:spMk id="10" creationId="{19948181-AD56-08EB-459E-A76735CC9FB9}"/>
          </ac:spMkLst>
        </pc:spChg>
        <pc:spChg chg="mod">
          <ac:chgData name="Allen Hsu" userId="60d91a9c-a42c-4cc8-ad01-70c31ac073b3" providerId="ADAL" clId="{9AFF9B7B-87D0-46BA-8EEB-3F0E9D82AF8D}" dt="2024-06-19T08:25:21.170" v="6695" actId="20577"/>
          <ac:spMkLst>
            <pc:docMk/>
            <pc:sldMk cId="1524215491" sldId="2147374818"/>
            <ac:spMk id="12" creationId="{DA783598-FA7F-E284-28E2-CE063F4D3B71}"/>
          </ac:spMkLst>
        </pc:spChg>
        <pc:spChg chg="add del mod">
          <ac:chgData name="Allen Hsu" userId="60d91a9c-a42c-4cc8-ad01-70c31ac073b3" providerId="ADAL" clId="{9AFF9B7B-87D0-46BA-8EEB-3F0E9D82AF8D}" dt="2024-06-19T08:26:37.733" v="6697" actId="478"/>
          <ac:spMkLst>
            <pc:docMk/>
            <pc:sldMk cId="1524215491" sldId="2147374818"/>
            <ac:spMk id="15" creationId="{4BAF52CE-45D2-7C98-1BF7-277E44F67EBD}"/>
          </ac:spMkLst>
        </pc:spChg>
        <pc:cxnChg chg="add mod">
          <ac:chgData name="Allen Hsu" userId="60d91a9c-a42c-4cc8-ad01-70c31ac073b3" providerId="ADAL" clId="{9AFF9B7B-87D0-46BA-8EEB-3F0E9D82AF8D}" dt="2024-06-19T06:41:24.647" v="6089" actId="208"/>
          <ac:cxnSpMkLst>
            <pc:docMk/>
            <pc:sldMk cId="1524215491" sldId="2147374818"/>
            <ac:cxnSpMk id="14" creationId="{715F55E4-B6B5-8589-45F9-BEDFD306C766}"/>
          </ac:cxnSpMkLst>
        </pc:cxnChg>
      </pc:sldChg>
      <pc:sldChg chg="modSp mod">
        <pc:chgData name="Allen Hsu" userId="60d91a9c-a42c-4cc8-ad01-70c31ac073b3" providerId="ADAL" clId="{9AFF9B7B-87D0-46BA-8EEB-3F0E9D82AF8D}" dt="2024-06-18T05:49:15.093" v="3486" actId="20577"/>
        <pc:sldMkLst>
          <pc:docMk/>
          <pc:sldMk cId="1390872280" sldId="2147374820"/>
        </pc:sldMkLst>
        <pc:spChg chg="mod">
          <ac:chgData name="Allen Hsu" userId="60d91a9c-a42c-4cc8-ad01-70c31ac073b3" providerId="ADAL" clId="{9AFF9B7B-87D0-46BA-8EEB-3F0E9D82AF8D}" dt="2024-06-18T05:49:15.093" v="3486" actId="20577"/>
          <ac:spMkLst>
            <pc:docMk/>
            <pc:sldMk cId="1390872280" sldId="2147374820"/>
            <ac:spMk id="22" creationId="{02E97AEE-73CD-82EE-EFFD-972E8E21E5D0}"/>
          </ac:spMkLst>
        </pc:spChg>
      </pc:sldChg>
      <pc:sldChg chg="addSp modSp mod ord">
        <pc:chgData name="Allen Hsu" userId="60d91a9c-a42c-4cc8-ad01-70c31ac073b3" providerId="ADAL" clId="{9AFF9B7B-87D0-46BA-8EEB-3F0E9D82AF8D}" dt="2024-06-19T01:21:04.759" v="5551" actId="20577"/>
        <pc:sldMkLst>
          <pc:docMk/>
          <pc:sldMk cId="1749876907" sldId="2147374823"/>
        </pc:sldMkLst>
        <pc:spChg chg="mod">
          <ac:chgData name="Allen Hsu" userId="60d91a9c-a42c-4cc8-ad01-70c31ac073b3" providerId="ADAL" clId="{9AFF9B7B-87D0-46BA-8EEB-3F0E9D82AF8D}" dt="2024-06-18T06:15:02.172" v="4341"/>
          <ac:spMkLst>
            <pc:docMk/>
            <pc:sldMk cId="1749876907" sldId="2147374823"/>
            <ac:spMk id="7" creationId="{6934D516-7674-DA0A-7E52-00DE932F00C6}"/>
          </ac:spMkLst>
        </pc:spChg>
        <pc:spChg chg="mod">
          <ac:chgData name="Allen Hsu" userId="60d91a9c-a42c-4cc8-ad01-70c31ac073b3" providerId="ADAL" clId="{9AFF9B7B-87D0-46BA-8EEB-3F0E9D82AF8D}" dt="2024-06-18T06:23:57.835" v="4514" actId="20577"/>
          <ac:spMkLst>
            <pc:docMk/>
            <pc:sldMk cId="1749876907" sldId="2147374823"/>
            <ac:spMk id="11" creationId="{2C2C9B57-D6A1-5FDE-569C-3C752216D600}"/>
          </ac:spMkLst>
        </pc:spChg>
        <pc:spChg chg="add mod">
          <ac:chgData name="Allen Hsu" userId="60d91a9c-a42c-4cc8-ad01-70c31ac073b3" providerId="ADAL" clId="{9AFF9B7B-87D0-46BA-8EEB-3F0E9D82AF8D}" dt="2024-06-18T06:21:00.143" v="4413" actId="1076"/>
          <ac:spMkLst>
            <pc:docMk/>
            <pc:sldMk cId="1749876907" sldId="2147374823"/>
            <ac:spMk id="12" creationId="{FBAF79BC-D399-B58F-BA3B-E9C708F6AD28}"/>
          </ac:spMkLst>
        </pc:spChg>
        <pc:spChg chg="add mod">
          <ac:chgData name="Allen Hsu" userId="60d91a9c-a42c-4cc8-ad01-70c31ac073b3" providerId="ADAL" clId="{9AFF9B7B-87D0-46BA-8EEB-3F0E9D82AF8D}" dt="2024-06-18T06:21:00.143" v="4413" actId="1076"/>
          <ac:spMkLst>
            <pc:docMk/>
            <pc:sldMk cId="1749876907" sldId="2147374823"/>
            <ac:spMk id="14" creationId="{DB08E8FB-C6D1-B43E-7B0A-DBA03B937B6E}"/>
          </ac:spMkLst>
        </pc:spChg>
        <pc:spChg chg="add mod">
          <ac:chgData name="Allen Hsu" userId="60d91a9c-a42c-4cc8-ad01-70c31ac073b3" providerId="ADAL" clId="{9AFF9B7B-87D0-46BA-8EEB-3F0E9D82AF8D}" dt="2024-06-19T01:20:58.691" v="5545" actId="20577"/>
          <ac:spMkLst>
            <pc:docMk/>
            <pc:sldMk cId="1749876907" sldId="2147374823"/>
            <ac:spMk id="19" creationId="{C7B4C387-3795-C4B3-4833-6D514107919A}"/>
          </ac:spMkLst>
        </pc:spChg>
        <pc:spChg chg="add mod">
          <ac:chgData name="Allen Hsu" userId="60d91a9c-a42c-4cc8-ad01-70c31ac073b3" providerId="ADAL" clId="{9AFF9B7B-87D0-46BA-8EEB-3F0E9D82AF8D}" dt="2024-06-19T01:21:04.759" v="5551" actId="20577"/>
          <ac:spMkLst>
            <pc:docMk/>
            <pc:sldMk cId="1749876907" sldId="2147374823"/>
            <ac:spMk id="23" creationId="{36E63102-9A24-E1FC-8E09-F949B0A391E0}"/>
          </ac:spMkLst>
        </pc:spChg>
        <pc:grpChg chg="add mod">
          <ac:chgData name="Allen Hsu" userId="60d91a9c-a42c-4cc8-ad01-70c31ac073b3" providerId="ADAL" clId="{9AFF9B7B-87D0-46BA-8EEB-3F0E9D82AF8D}" dt="2024-06-18T06:21:00.143" v="4413" actId="1076"/>
          <ac:grpSpMkLst>
            <pc:docMk/>
            <pc:sldMk cId="1749876907" sldId="2147374823"/>
            <ac:grpSpMk id="4" creationId="{BF308F56-386F-E28A-56F5-469A489418A7}"/>
          </ac:grpSpMkLst>
        </pc:grpChg>
        <pc:picChg chg="mod">
          <ac:chgData name="Allen Hsu" userId="60d91a9c-a42c-4cc8-ad01-70c31ac073b3" providerId="ADAL" clId="{9AFF9B7B-87D0-46BA-8EEB-3F0E9D82AF8D}" dt="2024-06-18T06:15:02.172" v="4341"/>
          <ac:picMkLst>
            <pc:docMk/>
            <pc:sldMk cId="1749876907" sldId="2147374823"/>
            <ac:picMk id="5" creationId="{91AF290F-8719-5D27-9912-1D827377DB6F}"/>
          </ac:picMkLst>
        </pc:picChg>
        <pc:picChg chg="add mod">
          <ac:chgData name="Allen Hsu" userId="60d91a9c-a42c-4cc8-ad01-70c31ac073b3" providerId="ADAL" clId="{9AFF9B7B-87D0-46BA-8EEB-3F0E9D82AF8D}" dt="2024-06-18T06:21:07.566" v="4416" actId="1076"/>
          <ac:picMkLst>
            <pc:docMk/>
            <pc:sldMk cId="1749876907" sldId="2147374823"/>
            <ac:picMk id="16" creationId="{0F01BC30-2EF6-4C0A-9D30-941BC6903756}"/>
          </ac:picMkLst>
        </pc:picChg>
        <pc:picChg chg="add mod">
          <ac:chgData name="Allen Hsu" userId="60d91a9c-a42c-4cc8-ad01-70c31ac073b3" providerId="ADAL" clId="{9AFF9B7B-87D0-46BA-8EEB-3F0E9D82AF8D}" dt="2024-06-18T06:26:50.795" v="4517" actId="1076"/>
          <ac:picMkLst>
            <pc:docMk/>
            <pc:sldMk cId="1749876907" sldId="2147374823"/>
            <ac:picMk id="17" creationId="{96416E0A-FAA0-F2D6-BC85-070911660FD2}"/>
          </ac:picMkLst>
        </pc:picChg>
        <pc:cxnChg chg="add mod">
          <ac:chgData name="Allen Hsu" userId="60d91a9c-a42c-4cc8-ad01-70c31ac073b3" providerId="ADAL" clId="{9AFF9B7B-87D0-46BA-8EEB-3F0E9D82AF8D}" dt="2024-06-18T06:21:00.143" v="4413" actId="1076"/>
          <ac:cxnSpMkLst>
            <pc:docMk/>
            <pc:sldMk cId="1749876907" sldId="2147374823"/>
            <ac:cxnSpMk id="9" creationId="{7CB93F85-3DBD-587F-9369-400543E6301F}"/>
          </ac:cxnSpMkLst>
        </pc:cxnChg>
        <pc:cxnChg chg="add mod">
          <ac:chgData name="Allen Hsu" userId="60d91a9c-a42c-4cc8-ad01-70c31ac073b3" providerId="ADAL" clId="{9AFF9B7B-87D0-46BA-8EEB-3F0E9D82AF8D}" dt="2024-06-18T06:21:00.143" v="4413" actId="1076"/>
          <ac:cxnSpMkLst>
            <pc:docMk/>
            <pc:sldMk cId="1749876907" sldId="2147374823"/>
            <ac:cxnSpMk id="13" creationId="{F29AD783-426C-FF9E-28D5-940FEC831D68}"/>
          </ac:cxnSpMkLst>
        </pc:cxnChg>
        <pc:cxnChg chg="add mod">
          <ac:chgData name="Allen Hsu" userId="60d91a9c-a42c-4cc8-ad01-70c31ac073b3" providerId="ADAL" clId="{9AFF9B7B-87D0-46BA-8EEB-3F0E9D82AF8D}" dt="2024-06-18T06:28:12.620" v="4558" actId="14100"/>
          <ac:cxnSpMkLst>
            <pc:docMk/>
            <pc:sldMk cId="1749876907" sldId="2147374823"/>
            <ac:cxnSpMk id="18" creationId="{A05A1023-0F9F-FFDB-8CF4-421BAF2B827D}"/>
          </ac:cxnSpMkLst>
        </pc:cxnChg>
        <pc:cxnChg chg="add mod">
          <ac:chgData name="Allen Hsu" userId="60d91a9c-a42c-4cc8-ad01-70c31ac073b3" providerId="ADAL" clId="{9AFF9B7B-87D0-46BA-8EEB-3F0E9D82AF8D}" dt="2024-06-18T06:32:07.140" v="4559" actId="1076"/>
          <ac:cxnSpMkLst>
            <pc:docMk/>
            <pc:sldMk cId="1749876907" sldId="2147374823"/>
            <ac:cxnSpMk id="22" creationId="{122C3CDB-50DB-60E3-B615-A13D12413C9D}"/>
          </ac:cxnSpMkLst>
        </pc:cxnChg>
      </pc:sldChg>
      <pc:sldChg chg="modSp mod">
        <pc:chgData name="Allen Hsu" userId="60d91a9c-a42c-4cc8-ad01-70c31ac073b3" providerId="ADAL" clId="{9AFF9B7B-87D0-46BA-8EEB-3F0E9D82AF8D}" dt="2024-06-18T05:07:14.489" v="2315" actId="20577"/>
        <pc:sldMkLst>
          <pc:docMk/>
          <pc:sldMk cId="211533840" sldId="2147374824"/>
        </pc:sldMkLst>
        <pc:spChg chg="mod">
          <ac:chgData name="Allen Hsu" userId="60d91a9c-a42c-4cc8-ad01-70c31ac073b3" providerId="ADAL" clId="{9AFF9B7B-87D0-46BA-8EEB-3F0E9D82AF8D}" dt="2024-06-18T01:44:48.280" v="103" actId="20577"/>
          <ac:spMkLst>
            <pc:docMk/>
            <pc:sldMk cId="211533840" sldId="2147374824"/>
            <ac:spMk id="2" creationId="{344E7C72-EDDA-F216-FC86-C7CC614041F0}"/>
          </ac:spMkLst>
        </pc:spChg>
        <pc:spChg chg="mod">
          <ac:chgData name="Allen Hsu" userId="60d91a9c-a42c-4cc8-ad01-70c31ac073b3" providerId="ADAL" clId="{9AFF9B7B-87D0-46BA-8EEB-3F0E9D82AF8D}" dt="2024-06-18T05:07:14.489" v="2315" actId="20577"/>
          <ac:spMkLst>
            <pc:docMk/>
            <pc:sldMk cId="211533840" sldId="2147374824"/>
            <ac:spMk id="7" creationId="{8AAEBC87-DB6E-8083-045F-6C6566AC5C51}"/>
          </ac:spMkLst>
        </pc:spChg>
        <pc:picChg chg="mod">
          <ac:chgData name="Allen Hsu" userId="60d91a9c-a42c-4cc8-ad01-70c31ac073b3" providerId="ADAL" clId="{9AFF9B7B-87D0-46BA-8EEB-3F0E9D82AF8D}" dt="2024-06-18T01:40:59.217" v="22" actId="1076"/>
          <ac:picMkLst>
            <pc:docMk/>
            <pc:sldMk cId="211533840" sldId="2147374824"/>
            <ac:picMk id="14" creationId="{391CC561-DE4C-5450-D85B-7F103FC097D0}"/>
          </ac:picMkLst>
        </pc:picChg>
        <pc:picChg chg="mod">
          <ac:chgData name="Allen Hsu" userId="60d91a9c-a42c-4cc8-ad01-70c31ac073b3" providerId="ADAL" clId="{9AFF9B7B-87D0-46BA-8EEB-3F0E9D82AF8D}" dt="2024-06-18T01:42:49.268" v="40" actId="1076"/>
          <ac:picMkLst>
            <pc:docMk/>
            <pc:sldMk cId="211533840" sldId="2147374824"/>
            <ac:picMk id="17" creationId="{720C4839-03DB-1A7F-9C59-C8480F74EA01}"/>
          </ac:picMkLst>
        </pc:picChg>
      </pc:sldChg>
      <pc:sldChg chg="addSp modSp mod">
        <pc:chgData name="Allen Hsu" userId="60d91a9c-a42c-4cc8-ad01-70c31ac073b3" providerId="ADAL" clId="{9AFF9B7B-87D0-46BA-8EEB-3F0E9D82AF8D}" dt="2024-06-18T01:44:57.790" v="107" actId="20577"/>
        <pc:sldMkLst>
          <pc:docMk/>
          <pc:sldMk cId="3002871222" sldId="2147374825"/>
        </pc:sldMkLst>
        <pc:spChg chg="mod">
          <ac:chgData name="Allen Hsu" userId="60d91a9c-a42c-4cc8-ad01-70c31ac073b3" providerId="ADAL" clId="{9AFF9B7B-87D0-46BA-8EEB-3F0E9D82AF8D}" dt="2024-06-18T01:44:57.790" v="107" actId="20577"/>
          <ac:spMkLst>
            <pc:docMk/>
            <pc:sldMk cId="3002871222" sldId="2147374825"/>
            <ac:spMk id="2" creationId="{D1586673-7E3F-445A-D2D2-AB8A2743EB6F}"/>
          </ac:spMkLst>
        </pc:spChg>
        <pc:spChg chg="mod">
          <ac:chgData name="Allen Hsu" userId="60d91a9c-a42c-4cc8-ad01-70c31ac073b3" providerId="ADAL" clId="{9AFF9B7B-87D0-46BA-8EEB-3F0E9D82AF8D}" dt="2024-06-18T01:44:18.433" v="80" actId="12"/>
          <ac:spMkLst>
            <pc:docMk/>
            <pc:sldMk cId="3002871222" sldId="2147374825"/>
            <ac:spMk id="7" creationId="{BCAF55CB-9585-8504-CB22-6A375B2DF616}"/>
          </ac:spMkLst>
        </pc:spChg>
        <pc:picChg chg="add mod">
          <ac:chgData name="Allen Hsu" userId="60d91a9c-a42c-4cc8-ad01-70c31ac073b3" providerId="ADAL" clId="{9AFF9B7B-87D0-46BA-8EEB-3F0E9D82AF8D}" dt="2024-06-18T01:43:12.900" v="41"/>
          <ac:picMkLst>
            <pc:docMk/>
            <pc:sldMk cId="3002871222" sldId="2147374825"/>
            <ac:picMk id="4" creationId="{258C3BBA-F853-5F75-687F-D9EACF5B4DE1}"/>
          </ac:picMkLst>
        </pc:picChg>
        <pc:picChg chg="mod modCrop">
          <ac:chgData name="Allen Hsu" userId="60d91a9c-a42c-4cc8-ad01-70c31ac073b3" providerId="ADAL" clId="{9AFF9B7B-87D0-46BA-8EEB-3F0E9D82AF8D}" dt="2024-06-18T01:44:23.661" v="81" actId="14100"/>
          <ac:picMkLst>
            <pc:docMk/>
            <pc:sldMk cId="3002871222" sldId="2147374825"/>
            <ac:picMk id="6" creationId="{DC214A1F-CC0F-C573-43A1-409D4C6C0790}"/>
          </ac:picMkLst>
        </pc:picChg>
      </pc:sldChg>
      <pc:sldChg chg="addSp delSp modSp mod">
        <pc:chgData name="Allen Hsu" userId="60d91a9c-a42c-4cc8-ad01-70c31ac073b3" providerId="ADAL" clId="{9AFF9B7B-87D0-46BA-8EEB-3F0E9D82AF8D}" dt="2024-06-19T07:51:02.320" v="6624"/>
        <pc:sldMkLst>
          <pc:docMk/>
          <pc:sldMk cId="3220346225" sldId="2147374826"/>
        </pc:sldMkLst>
        <pc:spChg chg="add mod">
          <ac:chgData name="Allen Hsu" userId="60d91a9c-a42c-4cc8-ad01-70c31ac073b3" providerId="ADAL" clId="{9AFF9B7B-87D0-46BA-8EEB-3F0E9D82AF8D}" dt="2024-06-19T07:51:02.320" v="6624"/>
          <ac:spMkLst>
            <pc:docMk/>
            <pc:sldMk cId="3220346225" sldId="2147374826"/>
            <ac:spMk id="7" creationId="{A3597670-9B4A-30C7-AE2E-A82764416716}"/>
          </ac:spMkLst>
        </pc:spChg>
        <pc:spChg chg="add mod">
          <ac:chgData name="Allen Hsu" userId="60d91a9c-a42c-4cc8-ad01-70c31ac073b3" providerId="ADAL" clId="{9AFF9B7B-87D0-46BA-8EEB-3F0E9D82AF8D}" dt="2024-06-19T07:51:02.320" v="6624"/>
          <ac:spMkLst>
            <pc:docMk/>
            <pc:sldMk cId="3220346225" sldId="2147374826"/>
            <ac:spMk id="8" creationId="{057F37AB-33FC-59DC-D366-C6EBFD93B36E}"/>
          </ac:spMkLst>
        </pc:spChg>
        <pc:spChg chg="add mod">
          <ac:chgData name="Allen Hsu" userId="60d91a9c-a42c-4cc8-ad01-70c31ac073b3" providerId="ADAL" clId="{9AFF9B7B-87D0-46BA-8EEB-3F0E9D82AF8D}" dt="2024-06-19T07:51:02.320" v="6624"/>
          <ac:spMkLst>
            <pc:docMk/>
            <pc:sldMk cId="3220346225" sldId="2147374826"/>
            <ac:spMk id="9" creationId="{AB14EFF6-B6F1-C5BF-F81F-E32A2E9A1023}"/>
          </ac:spMkLst>
        </pc:spChg>
        <pc:spChg chg="add mod">
          <ac:chgData name="Allen Hsu" userId="60d91a9c-a42c-4cc8-ad01-70c31ac073b3" providerId="ADAL" clId="{9AFF9B7B-87D0-46BA-8EEB-3F0E9D82AF8D}" dt="2024-06-19T07:51:02.320" v="6624"/>
          <ac:spMkLst>
            <pc:docMk/>
            <pc:sldMk cId="3220346225" sldId="2147374826"/>
            <ac:spMk id="10" creationId="{80140DDB-4E33-4C84-B5BB-47AEDB1B70A1}"/>
          </ac:spMkLst>
        </pc:spChg>
        <pc:graphicFrameChg chg="add del mod">
          <ac:chgData name="Allen Hsu" userId="60d91a9c-a42c-4cc8-ad01-70c31ac073b3" providerId="ADAL" clId="{9AFF9B7B-87D0-46BA-8EEB-3F0E9D82AF8D}" dt="2024-06-19T07:51:02.163" v="6623" actId="478"/>
          <ac:graphicFrameMkLst>
            <pc:docMk/>
            <pc:sldMk cId="3220346225" sldId="2147374826"/>
            <ac:graphicFrameMk id="3" creationId="{4099250F-051D-B161-E5B9-F4C0F9E21403}"/>
          </ac:graphicFrameMkLst>
        </pc:graphicFrameChg>
        <pc:graphicFrameChg chg="add mod">
          <ac:chgData name="Allen Hsu" userId="60d91a9c-a42c-4cc8-ad01-70c31ac073b3" providerId="ADAL" clId="{9AFF9B7B-87D0-46BA-8EEB-3F0E9D82AF8D}" dt="2024-06-19T07:51:02.320" v="6624"/>
          <ac:graphicFrameMkLst>
            <pc:docMk/>
            <pc:sldMk cId="3220346225" sldId="2147374826"/>
            <ac:graphicFrameMk id="6" creationId="{D3ABC49F-0E3E-3E01-EDC9-D600C00EAC25}"/>
          </ac:graphicFrameMkLst>
        </pc:graphicFrameChg>
      </pc:sldChg>
      <pc:sldChg chg="addSp delSp modSp mod chgLayout">
        <pc:chgData name="Allen Hsu" userId="60d91a9c-a42c-4cc8-ad01-70c31ac073b3" providerId="ADAL" clId="{9AFF9B7B-87D0-46BA-8EEB-3F0E9D82AF8D}" dt="2024-06-20T01:35:25.903" v="7457" actId="20577"/>
        <pc:sldMkLst>
          <pc:docMk/>
          <pc:sldMk cId="2149196080" sldId="2147374827"/>
        </pc:sldMkLst>
        <pc:spChg chg="add mod ord">
          <ac:chgData name="Allen Hsu" userId="60d91a9c-a42c-4cc8-ad01-70c31ac073b3" providerId="ADAL" clId="{9AFF9B7B-87D0-46BA-8EEB-3F0E9D82AF8D}" dt="2024-06-20T01:34:56.148" v="7413" actId="700"/>
          <ac:spMkLst>
            <pc:docMk/>
            <pc:sldMk cId="2149196080" sldId="2147374827"/>
            <ac:spMk id="2" creationId="{5A4ED095-975C-5859-88D7-A62F785CF6D5}"/>
          </ac:spMkLst>
        </pc:spChg>
        <pc:spChg chg="mod ord">
          <ac:chgData name="Allen Hsu" userId="60d91a9c-a42c-4cc8-ad01-70c31ac073b3" providerId="ADAL" clId="{9AFF9B7B-87D0-46BA-8EEB-3F0E9D82AF8D}" dt="2024-06-20T01:34:56.148" v="7413" actId="700"/>
          <ac:spMkLst>
            <pc:docMk/>
            <pc:sldMk cId="2149196080" sldId="2147374827"/>
            <ac:spMk id="3" creationId="{E113613C-66FD-8096-E036-4DF2CBEE9CD4}"/>
          </ac:spMkLst>
        </pc:spChg>
        <pc:spChg chg="add mod ord">
          <ac:chgData name="Allen Hsu" userId="60d91a9c-a42c-4cc8-ad01-70c31ac073b3" providerId="ADAL" clId="{9AFF9B7B-87D0-46BA-8EEB-3F0E9D82AF8D}" dt="2024-06-20T01:34:56.148" v="7413" actId="700"/>
          <ac:spMkLst>
            <pc:docMk/>
            <pc:sldMk cId="2149196080" sldId="2147374827"/>
            <ac:spMk id="4" creationId="{BE34E651-11B0-4B25-F864-69569E31CADA}"/>
          </ac:spMkLst>
        </pc:spChg>
        <pc:spChg chg="del">
          <ac:chgData name="Allen Hsu" userId="60d91a9c-a42c-4cc8-ad01-70c31ac073b3" providerId="ADAL" clId="{9AFF9B7B-87D0-46BA-8EEB-3F0E9D82AF8D}" dt="2024-06-20T01:34:56.148" v="7413" actId="700"/>
          <ac:spMkLst>
            <pc:docMk/>
            <pc:sldMk cId="2149196080" sldId="2147374827"/>
            <ac:spMk id="5" creationId="{E4AD9D69-953A-A67E-890F-A59F4BD3DA57}"/>
          </ac:spMkLst>
        </pc:spChg>
        <pc:spChg chg="mod ord">
          <ac:chgData name="Allen Hsu" userId="60d91a9c-a42c-4cc8-ad01-70c31ac073b3" providerId="ADAL" clId="{9AFF9B7B-87D0-46BA-8EEB-3F0E9D82AF8D}" dt="2024-06-20T01:35:25.903" v="7457" actId="20577"/>
          <ac:spMkLst>
            <pc:docMk/>
            <pc:sldMk cId="2149196080" sldId="2147374827"/>
            <ac:spMk id="6" creationId="{3A0E4503-EBF2-3CD7-8C56-1D36289FBAD7}"/>
          </ac:spMkLst>
        </pc:spChg>
        <pc:spChg chg="del">
          <ac:chgData name="Allen Hsu" userId="60d91a9c-a42c-4cc8-ad01-70c31ac073b3" providerId="ADAL" clId="{9AFF9B7B-87D0-46BA-8EEB-3F0E9D82AF8D}" dt="2024-06-20T01:34:56.148" v="7413" actId="700"/>
          <ac:spMkLst>
            <pc:docMk/>
            <pc:sldMk cId="2149196080" sldId="2147374827"/>
            <ac:spMk id="7" creationId="{5199407D-9866-70A2-0E65-9242381A1DE6}"/>
          </ac:spMkLst>
        </pc:spChg>
        <pc:spChg chg="mod ord">
          <ac:chgData name="Allen Hsu" userId="60d91a9c-a42c-4cc8-ad01-70c31ac073b3" providerId="ADAL" clId="{9AFF9B7B-87D0-46BA-8EEB-3F0E9D82AF8D}" dt="2024-06-20T01:35:05.739" v="7416" actId="21"/>
          <ac:spMkLst>
            <pc:docMk/>
            <pc:sldMk cId="2149196080" sldId="2147374827"/>
            <ac:spMk id="8" creationId="{D9BDFE69-CFB7-C61B-90F5-7448A4F045C2}"/>
          </ac:spMkLst>
        </pc:spChg>
        <pc:spChg chg="del">
          <ac:chgData name="Allen Hsu" userId="60d91a9c-a42c-4cc8-ad01-70c31ac073b3" providerId="ADAL" clId="{9AFF9B7B-87D0-46BA-8EEB-3F0E9D82AF8D}" dt="2024-06-20T01:34:56.148" v="7413" actId="700"/>
          <ac:spMkLst>
            <pc:docMk/>
            <pc:sldMk cId="2149196080" sldId="2147374827"/>
            <ac:spMk id="9" creationId="{FB50CA59-270B-3F28-49EE-B4B3EC45723C}"/>
          </ac:spMkLst>
        </pc:spChg>
        <pc:spChg chg="mod ord">
          <ac:chgData name="Allen Hsu" userId="60d91a9c-a42c-4cc8-ad01-70c31ac073b3" providerId="ADAL" clId="{9AFF9B7B-87D0-46BA-8EEB-3F0E9D82AF8D}" dt="2024-06-20T01:35:08.817" v="7418" actId="21"/>
          <ac:spMkLst>
            <pc:docMk/>
            <pc:sldMk cId="2149196080" sldId="2147374827"/>
            <ac:spMk id="10" creationId="{880AB1FC-2A5B-F536-C8F5-E193CE2A32F4}"/>
          </ac:spMkLst>
        </pc:spChg>
        <pc:spChg chg="del">
          <ac:chgData name="Allen Hsu" userId="60d91a9c-a42c-4cc8-ad01-70c31ac073b3" providerId="ADAL" clId="{9AFF9B7B-87D0-46BA-8EEB-3F0E9D82AF8D}" dt="2024-06-20T01:34:56.148" v="7413" actId="700"/>
          <ac:spMkLst>
            <pc:docMk/>
            <pc:sldMk cId="2149196080" sldId="2147374827"/>
            <ac:spMk id="11" creationId="{5EB341C7-C775-C87A-3FA7-EAA01B692ECE}"/>
          </ac:spMkLst>
        </pc:spChg>
        <pc:spChg chg="mod ord">
          <ac:chgData name="Allen Hsu" userId="60d91a9c-a42c-4cc8-ad01-70c31ac073b3" providerId="ADAL" clId="{9AFF9B7B-87D0-46BA-8EEB-3F0E9D82AF8D}" dt="2024-06-20T01:35:11.578" v="7420" actId="21"/>
          <ac:spMkLst>
            <pc:docMk/>
            <pc:sldMk cId="2149196080" sldId="2147374827"/>
            <ac:spMk id="12" creationId="{D3D0E327-1DEA-B7F9-0235-9F316D1C1BC6}"/>
          </ac:spMkLst>
        </pc:spChg>
        <pc:spChg chg="del">
          <ac:chgData name="Allen Hsu" userId="60d91a9c-a42c-4cc8-ad01-70c31ac073b3" providerId="ADAL" clId="{9AFF9B7B-87D0-46BA-8EEB-3F0E9D82AF8D}" dt="2024-06-20T01:34:56.148" v="7413" actId="700"/>
          <ac:spMkLst>
            <pc:docMk/>
            <pc:sldMk cId="2149196080" sldId="2147374827"/>
            <ac:spMk id="13" creationId="{4B40BB94-671B-A3CF-66A5-DCF233DFE8FE}"/>
          </ac:spMkLst>
        </pc:spChg>
        <pc:spChg chg="add mod ord">
          <ac:chgData name="Allen Hsu" userId="60d91a9c-a42c-4cc8-ad01-70c31ac073b3" providerId="ADAL" clId="{9AFF9B7B-87D0-46BA-8EEB-3F0E9D82AF8D}" dt="2024-06-20T01:34:56.148" v="7413" actId="700"/>
          <ac:spMkLst>
            <pc:docMk/>
            <pc:sldMk cId="2149196080" sldId="2147374827"/>
            <ac:spMk id="14" creationId="{192C6FA5-96DB-B4C5-BCD7-BA80C38AEB40}"/>
          </ac:spMkLst>
        </pc:spChg>
        <pc:spChg chg="del">
          <ac:chgData name="Allen Hsu" userId="60d91a9c-a42c-4cc8-ad01-70c31ac073b3" providerId="ADAL" clId="{9AFF9B7B-87D0-46BA-8EEB-3F0E9D82AF8D}" dt="2024-06-18T01:39:55.451" v="18" actId="478"/>
          <ac:spMkLst>
            <pc:docMk/>
            <pc:sldMk cId="2149196080" sldId="2147374827"/>
            <ac:spMk id="14" creationId="{9336D878-88B9-8F21-91C2-5145965A459D}"/>
          </ac:spMkLst>
        </pc:spChg>
        <pc:spChg chg="add mod ord">
          <ac:chgData name="Allen Hsu" userId="60d91a9c-a42c-4cc8-ad01-70c31ac073b3" providerId="ADAL" clId="{9AFF9B7B-87D0-46BA-8EEB-3F0E9D82AF8D}" dt="2024-06-20T01:34:56.148" v="7413" actId="700"/>
          <ac:spMkLst>
            <pc:docMk/>
            <pc:sldMk cId="2149196080" sldId="2147374827"/>
            <ac:spMk id="15" creationId="{79A9A89F-BF9F-978D-CDD9-4971D45A4318}"/>
          </ac:spMkLst>
        </pc:spChg>
        <pc:spChg chg="del">
          <ac:chgData name="Allen Hsu" userId="60d91a9c-a42c-4cc8-ad01-70c31ac073b3" providerId="ADAL" clId="{9AFF9B7B-87D0-46BA-8EEB-3F0E9D82AF8D}" dt="2024-06-18T01:39:55.451" v="18" actId="478"/>
          <ac:spMkLst>
            <pc:docMk/>
            <pc:sldMk cId="2149196080" sldId="2147374827"/>
            <ac:spMk id="15" creationId="{ECBD0583-A4E1-8F25-F8F4-CB133DD275F8}"/>
          </ac:spMkLst>
        </pc:spChg>
        <pc:spChg chg="add mod ord">
          <ac:chgData name="Allen Hsu" userId="60d91a9c-a42c-4cc8-ad01-70c31ac073b3" providerId="ADAL" clId="{9AFF9B7B-87D0-46BA-8EEB-3F0E9D82AF8D}" dt="2024-06-20T01:34:56.148" v="7413" actId="700"/>
          <ac:spMkLst>
            <pc:docMk/>
            <pc:sldMk cId="2149196080" sldId="2147374827"/>
            <ac:spMk id="16" creationId="{781F9554-4BB5-EA84-E60E-23B04CC8B9C6}"/>
          </ac:spMkLst>
        </pc:spChg>
        <pc:spChg chg="del">
          <ac:chgData name="Allen Hsu" userId="60d91a9c-a42c-4cc8-ad01-70c31ac073b3" providerId="ADAL" clId="{9AFF9B7B-87D0-46BA-8EEB-3F0E9D82AF8D}" dt="2024-06-18T01:39:55.451" v="18" actId="478"/>
          <ac:spMkLst>
            <pc:docMk/>
            <pc:sldMk cId="2149196080" sldId="2147374827"/>
            <ac:spMk id="16" creationId="{E14E176C-60D1-2912-66F9-7EC7DC71A9CD}"/>
          </ac:spMkLst>
        </pc:spChg>
        <pc:spChg chg="del">
          <ac:chgData name="Allen Hsu" userId="60d91a9c-a42c-4cc8-ad01-70c31ac073b3" providerId="ADAL" clId="{9AFF9B7B-87D0-46BA-8EEB-3F0E9D82AF8D}" dt="2024-06-18T01:39:55.451" v="18" actId="478"/>
          <ac:spMkLst>
            <pc:docMk/>
            <pc:sldMk cId="2149196080" sldId="2147374827"/>
            <ac:spMk id="17" creationId="{AFFCE0DB-6C0C-448F-27C0-D2E50530EFA8}"/>
          </ac:spMkLst>
        </pc:spChg>
        <pc:spChg chg="add mod ord">
          <ac:chgData name="Allen Hsu" userId="60d91a9c-a42c-4cc8-ad01-70c31ac073b3" providerId="ADAL" clId="{9AFF9B7B-87D0-46BA-8EEB-3F0E9D82AF8D}" dt="2024-06-20T01:35:12.643" v="7421"/>
          <ac:spMkLst>
            <pc:docMk/>
            <pc:sldMk cId="2149196080" sldId="2147374827"/>
            <ac:spMk id="17" creationId="{EE4FDB0A-77EC-B0DD-ED45-D944EB7403C1}"/>
          </ac:spMkLst>
        </pc:spChg>
        <pc:spChg chg="add mod ord">
          <ac:chgData name="Allen Hsu" userId="60d91a9c-a42c-4cc8-ad01-70c31ac073b3" providerId="ADAL" clId="{9AFF9B7B-87D0-46BA-8EEB-3F0E9D82AF8D}" dt="2024-06-20T01:34:56.148" v="7413" actId="700"/>
          <ac:spMkLst>
            <pc:docMk/>
            <pc:sldMk cId="2149196080" sldId="2147374827"/>
            <ac:spMk id="18" creationId="{09676853-232C-5786-9465-DAEF484F8418}"/>
          </ac:spMkLst>
        </pc:spChg>
        <pc:spChg chg="add mod ord">
          <ac:chgData name="Allen Hsu" userId="60d91a9c-a42c-4cc8-ad01-70c31ac073b3" providerId="ADAL" clId="{9AFF9B7B-87D0-46BA-8EEB-3F0E9D82AF8D}" dt="2024-06-20T01:34:56.148" v="7413" actId="700"/>
          <ac:spMkLst>
            <pc:docMk/>
            <pc:sldMk cId="2149196080" sldId="2147374827"/>
            <ac:spMk id="19" creationId="{BF374DEB-E999-7317-F429-376181A79158}"/>
          </ac:spMkLst>
        </pc:spChg>
        <pc:spChg chg="add mod ord">
          <ac:chgData name="Allen Hsu" userId="60d91a9c-a42c-4cc8-ad01-70c31ac073b3" providerId="ADAL" clId="{9AFF9B7B-87D0-46BA-8EEB-3F0E9D82AF8D}" dt="2024-06-20T01:34:56.148" v="7413" actId="700"/>
          <ac:spMkLst>
            <pc:docMk/>
            <pc:sldMk cId="2149196080" sldId="2147374827"/>
            <ac:spMk id="20" creationId="{FAAF0F79-DACA-EAA1-8A6B-34C3E76E5295}"/>
          </ac:spMkLst>
        </pc:spChg>
      </pc:sldChg>
      <pc:sldChg chg="addSp modSp mod">
        <pc:chgData name="Allen Hsu" userId="60d91a9c-a42c-4cc8-ad01-70c31ac073b3" providerId="ADAL" clId="{9AFF9B7B-87D0-46BA-8EEB-3F0E9D82AF8D}" dt="2024-06-19T06:59:24.577" v="6414" actId="20577"/>
        <pc:sldMkLst>
          <pc:docMk/>
          <pc:sldMk cId="1253179968" sldId="2147374828"/>
        </pc:sldMkLst>
        <pc:spChg chg="mod">
          <ac:chgData name="Allen Hsu" userId="60d91a9c-a42c-4cc8-ad01-70c31ac073b3" providerId="ADAL" clId="{9AFF9B7B-87D0-46BA-8EEB-3F0E9D82AF8D}" dt="2024-06-19T06:59:24.577" v="6414" actId="20577"/>
          <ac:spMkLst>
            <pc:docMk/>
            <pc:sldMk cId="1253179968" sldId="2147374828"/>
            <ac:spMk id="2" creationId="{D60BAD40-0D3E-2F68-58BA-AEC5FF5D403B}"/>
          </ac:spMkLst>
        </pc:spChg>
        <pc:spChg chg="add mod">
          <ac:chgData name="Allen Hsu" userId="60d91a9c-a42c-4cc8-ad01-70c31ac073b3" providerId="ADAL" clId="{9AFF9B7B-87D0-46BA-8EEB-3F0E9D82AF8D}" dt="2024-06-18T01:54:56.007" v="438" actId="20577"/>
          <ac:spMkLst>
            <pc:docMk/>
            <pc:sldMk cId="1253179968" sldId="2147374828"/>
            <ac:spMk id="4" creationId="{BCE0EA2D-BD50-0573-5399-D679ED585EA3}"/>
          </ac:spMkLst>
        </pc:spChg>
        <pc:spChg chg="mod">
          <ac:chgData name="Allen Hsu" userId="60d91a9c-a42c-4cc8-ad01-70c31ac073b3" providerId="ADAL" clId="{9AFF9B7B-87D0-46BA-8EEB-3F0E9D82AF8D}" dt="2024-06-18T05:11:46.729" v="2353" actId="207"/>
          <ac:spMkLst>
            <pc:docMk/>
            <pc:sldMk cId="1253179968" sldId="2147374828"/>
            <ac:spMk id="9" creationId="{68280802-00DF-295A-AC88-8B5740BD570F}"/>
          </ac:spMkLst>
        </pc:spChg>
      </pc:sldChg>
      <pc:sldChg chg="modSp mod">
        <pc:chgData name="Allen Hsu" userId="60d91a9c-a42c-4cc8-ad01-70c31ac073b3" providerId="ADAL" clId="{9AFF9B7B-87D0-46BA-8EEB-3F0E9D82AF8D}" dt="2024-06-19T06:59:12.498" v="6400" actId="20577"/>
        <pc:sldMkLst>
          <pc:docMk/>
          <pc:sldMk cId="671035254" sldId="2147374829"/>
        </pc:sldMkLst>
        <pc:spChg chg="mod">
          <ac:chgData name="Allen Hsu" userId="60d91a9c-a42c-4cc8-ad01-70c31ac073b3" providerId="ADAL" clId="{9AFF9B7B-87D0-46BA-8EEB-3F0E9D82AF8D}" dt="2024-06-19T06:59:12.498" v="6400" actId="20577"/>
          <ac:spMkLst>
            <pc:docMk/>
            <pc:sldMk cId="671035254" sldId="2147374829"/>
            <ac:spMk id="2" creationId="{DE696CF0-080A-9800-EBC5-02EFE825DFB7}"/>
          </ac:spMkLst>
        </pc:spChg>
        <pc:spChg chg="mod">
          <ac:chgData name="Allen Hsu" userId="60d91a9c-a42c-4cc8-ad01-70c31ac073b3" providerId="ADAL" clId="{9AFF9B7B-87D0-46BA-8EEB-3F0E9D82AF8D}" dt="2024-06-18T05:11:05.719" v="2352" actId="20577"/>
          <ac:spMkLst>
            <pc:docMk/>
            <pc:sldMk cId="671035254" sldId="2147374829"/>
            <ac:spMk id="6" creationId="{08E24C96-8F66-091E-941A-6FC60DD2E03D}"/>
          </ac:spMkLst>
        </pc:spChg>
        <pc:spChg chg="mod">
          <ac:chgData name="Allen Hsu" userId="60d91a9c-a42c-4cc8-ad01-70c31ac073b3" providerId="ADAL" clId="{9AFF9B7B-87D0-46BA-8EEB-3F0E9D82AF8D}" dt="2024-06-19T06:58:36.380" v="6378" actId="20577"/>
          <ac:spMkLst>
            <pc:docMk/>
            <pc:sldMk cId="671035254" sldId="2147374829"/>
            <ac:spMk id="11" creationId="{F751AA4B-8A57-23C5-475B-D1C1F4CFF773}"/>
          </ac:spMkLst>
        </pc:spChg>
      </pc:sldChg>
      <pc:sldChg chg="addSp modSp mod">
        <pc:chgData name="Allen Hsu" userId="60d91a9c-a42c-4cc8-ad01-70c31ac073b3" providerId="ADAL" clId="{9AFF9B7B-87D0-46BA-8EEB-3F0E9D82AF8D}" dt="2024-06-18T07:55:01.690" v="4702" actId="20577"/>
        <pc:sldMkLst>
          <pc:docMk/>
          <pc:sldMk cId="3840096242" sldId="2147374830"/>
        </pc:sldMkLst>
        <pc:spChg chg="mod">
          <ac:chgData name="Allen Hsu" userId="60d91a9c-a42c-4cc8-ad01-70c31ac073b3" providerId="ADAL" clId="{9AFF9B7B-87D0-46BA-8EEB-3F0E9D82AF8D}" dt="2024-06-18T01:45:07.332" v="118" actId="20577"/>
          <ac:spMkLst>
            <pc:docMk/>
            <pc:sldMk cId="3840096242" sldId="2147374830"/>
            <ac:spMk id="4" creationId="{8C5E4CBD-1B06-319B-D9C9-257A897B01D1}"/>
          </ac:spMkLst>
        </pc:spChg>
        <pc:spChg chg="add mod">
          <ac:chgData name="Allen Hsu" userId="60d91a9c-a42c-4cc8-ad01-70c31ac073b3" providerId="ADAL" clId="{9AFF9B7B-87D0-46BA-8EEB-3F0E9D82AF8D}" dt="2024-06-18T07:55:01.690" v="4702" actId="20577"/>
          <ac:spMkLst>
            <pc:docMk/>
            <pc:sldMk cId="3840096242" sldId="2147374830"/>
            <ac:spMk id="5" creationId="{F4B0D207-BCF9-83FE-FFF1-43C74A1ACDB1}"/>
          </ac:spMkLst>
        </pc:spChg>
        <pc:spChg chg="mod">
          <ac:chgData name="Allen Hsu" userId="60d91a9c-a42c-4cc8-ad01-70c31ac073b3" providerId="ADAL" clId="{9AFF9B7B-87D0-46BA-8EEB-3F0E9D82AF8D}" dt="2024-06-18T01:52:49.719" v="354" actId="207"/>
          <ac:spMkLst>
            <pc:docMk/>
            <pc:sldMk cId="3840096242" sldId="2147374830"/>
            <ac:spMk id="7" creationId="{A7AA47CE-EC8D-3979-6287-C3857714BBCC}"/>
          </ac:spMkLst>
        </pc:spChg>
        <pc:spChg chg="add mod">
          <ac:chgData name="Allen Hsu" userId="60d91a9c-a42c-4cc8-ad01-70c31ac073b3" providerId="ADAL" clId="{9AFF9B7B-87D0-46BA-8EEB-3F0E9D82AF8D}" dt="2024-06-18T01:47:59.006" v="186" actId="14100"/>
          <ac:spMkLst>
            <pc:docMk/>
            <pc:sldMk cId="3840096242" sldId="2147374830"/>
            <ac:spMk id="19" creationId="{786C6FF6-9D08-1241-1D2F-A92491E939FA}"/>
          </ac:spMkLst>
        </pc:spChg>
        <pc:spChg chg="add mod">
          <ac:chgData name="Allen Hsu" userId="60d91a9c-a42c-4cc8-ad01-70c31ac073b3" providerId="ADAL" clId="{9AFF9B7B-87D0-46BA-8EEB-3F0E9D82AF8D}" dt="2024-06-18T01:52:19.162" v="351" actId="12"/>
          <ac:spMkLst>
            <pc:docMk/>
            <pc:sldMk cId="3840096242" sldId="2147374830"/>
            <ac:spMk id="20" creationId="{D97670F3-C062-F2AE-9472-B1F03B3BA804}"/>
          </ac:spMkLst>
        </pc:spChg>
        <pc:picChg chg="add mod modCrop">
          <ac:chgData name="Allen Hsu" userId="60d91a9c-a42c-4cc8-ad01-70c31ac073b3" providerId="ADAL" clId="{9AFF9B7B-87D0-46BA-8EEB-3F0E9D82AF8D}" dt="2024-06-18T01:46:45.854" v="128" actId="14100"/>
          <ac:picMkLst>
            <pc:docMk/>
            <pc:sldMk cId="3840096242" sldId="2147374830"/>
            <ac:picMk id="2" creationId="{7F8F785B-B9B9-9C24-9603-205EEA12E1F0}"/>
          </ac:picMkLst>
        </pc:picChg>
        <pc:picChg chg="mod">
          <ac:chgData name="Allen Hsu" userId="60d91a9c-a42c-4cc8-ad01-70c31ac073b3" providerId="ADAL" clId="{9AFF9B7B-87D0-46BA-8EEB-3F0E9D82AF8D}" dt="2024-06-18T01:45:51.582" v="120" actId="1076"/>
          <ac:picMkLst>
            <pc:docMk/>
            <pc:sldMk cId="3840096242" sldId="2147374830"/>
            <ac:picMk id="9" creationId="{DDED0EF7-F1F3-3F54-1DC0-6DAD57BB5636}"/>
          </ac:picMkLst>
        </pc:picChg>
        <pc:cxnChg chg="add mod">
          <ac:chgData name="Allen Hsu" userId="60d91a9c-a42c-4cc8-ad01-70c31ac073b3" providerId="ADAL" clId="{9AFF9B7B-87D0-46BA-8EEB-3F0E9D82AF8D}" dt="2024-06-18T07:55:01.443" v="4701" actId="20577"/>
          <ac:cxnSpMkLst>
            <pc:docMk/>
            <pc:sldMk cId="3840096242" sldId="2147374830"/>
            <ac:cxnSpMk id="14" creationId="{D089B571-DE16-5CFD-C905-F438D011F423}"/>
          </ac:cxnSpMkLst>
        </pc:cxnChg>
      </pc:sldChg>
      <pc:sldChg chg="addSp delSp modSp mod">
        <pc:chgData name="Allen Hsu" userId="60d91a9c-a42c-4cc8-ad01-70c31ac073b3" providerId="ADAL" clId="{9AFF9B7B-87D0-46BA-8EEB-3F0E9D82AF8D}" dt="2024-06-19T07:51:13.872" v="6626"/>
        <pc:sldMkLst>
          <pc:docMk/>
          <pc:sldMk cId="1132333291" sldId="2147374831"/>
        </pc:sldMkLst>
        <pc:spChg chg="mod">
          <ac:chgData name="Allen Hsu" userId="60d91a9c-a42c-4cc8-ad01-70c31ac073b3" providerId="ADAL" clId="{9AFF9B7B-87D0-46BA-8EEB-3F0E9D82AF8D}" dt="2024-06-19T07:32:34.572" v="6544" actId="21"/>
          <ac:spMkLst>
            <pc:docMk/>
            <pc:sldMk cId="1132333291" sldId="2147374831"/>
            <ac:spMk id="5" creationId="{0606758B-8562-FAA0-0C20-A5E871F951DC}"/>
          </ac:spMkLst>
        </pc:spChg>
        <pc:spChg chg="add mod">
          <ac:chgData name="Allen Hsu" userId="60d91a9c-a42c-4cc8-ad01-70c31ac073b3" providerId="ADAL" clId="{9AFF9B7B-87D0-46BA-8EEB-3F0E9D82AF8D}" dt="2024-06-19T07:33:06.376" v="6554" actId="404"/>
          <ac:spMkLst>
            <pc:docMk/>
            <pc:sldMk cId="1132333291" sldId="2147374831"/>
            <ac:spMk id="7" creationId="{F47D8785-8787-EAC3-B683-DD854D7EEC2E}"/>
          </ac:spMkLst>
        </pc:spChg>
        <pc:spChg chg="add mod">
          <ac:chgData name="Allen Hsu" userId="60d91a9c-a42c-4cc8-ad01-70c31ac073b3" providerId="ADAL" clId="{9AFF9B7B-87D0-46BA-8EEB-3F0E9D82AF8D}" dt="2024-06-19T07:51:13.872" v="6626"/>
          <ac:spMkLst>
            <pc:docMk/>
            <pc:sldMk cId="1132333291" sldId="2147374831"/>
            <ac:spMk id="9" creationId="{9CF2F495-6B72-2225-64F5-739B7E033732}"/>
          </ac:spMkLst>
        </pc:spChg>
        <pc:spChg chg="add mod">
          <ac:chgData name="Allen Hsu" userId="60d91a9c-a42c-4cc8-ad01-70c31ac073b3" providerId="ADAL" clId="{9AFF9B7B-87D0-46BA-8EEB-3F0E9D82AF8D}" dt="2024-06-19T07:51:13.872" v="6626"/>
          <ac:spMkLst>
            <pc:docMk/>
            <pc:sldMk cId="1132333291" sldId="2147374831"/>
            <ac:spMk id="10" creationId="{1006AAE4-2C85-7D1D-54F4-4E10DD20FB29}"/>
          </ac:spMkLst>
        </pc:spChg>
        <pc:spChg chg="add mod">
          <ac:chgData name="Allen Hsu" userId="60d91a9c-a42c-4cc8-ad01-70c31ac073b3" providerId="ADAL" clId="{9AFF9B7B-87D0-46BA-8EEB-3F0E9D82AF8D}" dt="2024-06-19T07:51:13.872" v="6626"/>
          <ac:spMkLst>
            <pc:docMk/>
            <pc:sldMk cId="1132333291" sldId="2147374831"/>
            <ac:spMk id="11" creationId="{1031499D-F95A-998B-D94B-7B823551E436}"/>
          </ac:spMkLst>
        </pc:spChg>
        <pc:spChg chg="add mod">
          <ac:chgData name="Allen Hsu" userId="60d91a9c-a42c-4cc8-ad01-70c31ac073b3" providerId="ADAL" clId="{9AFF9B7B-87D0-46BA-8EEB-3F0E9D82AF8D}" dt="2024-06-19T07:51:13.872" v="6626"/>
          <ac:spMkLst>
            <pc:docMk/>
            <pc:sldMk cId="1132333291" sldId="2147374831"/>
            <ac:spMk id="12" creationId="{FC20F76E-E86C-E3CA-EB09-55ECFA15007A}"/>
          </ac:spMkLst>
        </pc:spChg>
        <pc:graphicFrameChg chg="add del mod modGraphic">
          <ac:chgData name="Allen Hsu" userId="60d91a9c-a42c-4cc8-ad01-70c31ac073b3" providerId="ADAL" clId="{9AFF9B7B-87D0-46BA-8EEB-3F0E9D82AF8D}" dt="2024-06-19T07:51:13.668" v="6625" actId="478"/>
          <ac:graphicFrameMkLst>
            <pc:docMk/>
            <pc:sldMk cId="1132333291" sldId="2147374831"/>
            <ac:graphicFrameMk id="3" creationId="{E23B5E48-579D-B246-76C8-6270C8A131A4}"/>
          </ac:graphicFrameMkLst>
        </pc:graphicFrameChg>
        <pc:graphicFrameChg chg="add mod">
          <ac:chgData name="Allen Hsu" userId="60d91a9c-a42c-4cc8-ad01-70c31ac073b3" providerId="ADAL" clId="{9AFF9B7B-87D0-46BA-8EEB-3F0E9D82AF8D}" dt="2024-06-19T07:51:13.872" v="6626"/>
          <ac:graphicFrameMkLst>
            <pc:docMk/>
            <pc:sldMk cId="1132333291" sldId="2147374831"/>
            <ac:graphicFrameMk id="8" creationId="{496C8A7A-B582-9E10-6ADF-7948DF6CEC6A}"/>
          </ac:graphicFrameMkLst>
        </pc:graphicFrameChg>
      </pc:sldChg>
      <pc:sldChg chg="addSp delSp modSp mod">
        <pc:chgData name="Allen Hsu" userId="60d91a9c-a42c-4cc8-ad01-70c31ac073b3" providerId="ADAL" clId="{9AFF9B7B-87D0-46BA-8EEB-3F0E9D82AF8D}" dt="2024-06-19T08:00:40.620" v="6639" actId="20577"/>
        <pc:sldMkLst>
          <pc:docMk/>
          <pc:sldMk cId="730346367" sldId="2147374832"/>
        </pc:sldMkLst>
        <pc:spChg chg="add mod">
          <ac:chgData name="Allen Hsu" userId="60d91a9c-a42c-4cc8-ad01-70c31ac073b3" providerId="ADAL" clId="{9AFF9B7B-87D0-46BA-8EEB-3F0E9D82AF8D}" dt="2024-06-19T07:51:25.176" v="6628"/>
          <ac:spMkLst>
            <pc:docMk/>
            <pc:sldMk cId="730346367" sldId="2147374832"/>
            <ac:spMk id="7" creationId="{EBE0B811-2ECA-64A1-CB84-732867CA5866}"/>
          </ac:spMkLst>
        </pc:spChg>
        <pc:spChg chg="add mod">
          <ac:chgData name="Allen Hsu" userId="60d91a9c-a42c-4cc8-ad01-70c31ac073b3" providerId="ADAL" clId="{9AFF9B7B-87D0-46BA-8EEB-3F0E9D82AF8D}" dt="2024-06-19T07:51:25.176" v="6628"/>
          <ac:spMkLst>
            <pc:docMk/>
            <pc:sldMk cId="730346367" sldId="2147374832"/>
            <ac:spMk id="8" creationId="{AE362A10-60B7-5F5E-7E06-D28C3983DDB0}"/>
          </ac:spMkLst>
        </pc:spChg>
        <pc:spChg chg="add mod">
          <ac:chgData name="Allen Hsu" userId="60d91a9c-a42c-4cc8-ad01-70c31ac073b3" providerId="ADAL" clId="{9AFF9B7B-87D0-46BA-8EEB-3F0E9D82AF8D}" dt="2024-06-19T07:51:25.176" v="6628"/>
          <ac:spMkLst>
            <pc:docMk/>
            <pc:sldMk cId="730346367" sldId="2147374832"/>
            <ac:spMk id="9" creationId="{4D20EF75-DEED-5465-57E2-0B2A2338E9EF}"/>
          </ac:spMkLst>
        </pc:spChg>
        <pc:spChg chg="add mod">
          <ac:chgData name="Allen Hsu" userId="60d91a9c-a42c-4cc8-ad01-70c31ac073b3" providerId="ADAL" clId="{9AFF9B7B-87D0-46BA-8EEB-3F0E9D82AF8D}" dt="2024-06-19T07:51:25.176" v="6628"/>
          <ac:spMkLst>
            <pc:docMk/>
            <pc:sldMk cId="730346367" sldId="2147374832"/>
            <ac:spMk id="10" creationId="{F394F25A-4176-BF41-1AF4-F715E7C6F86D}"/>
          </ac:spMkLst>
        </pc:spChg>
        <pc:graphicFrameChg chg="add del mod modGraphic">
          <ac:chgData name="Allen Hsu" userId="60d91a9c-a42c-4cc8-ad01-70c31ac073b3" providerId="ADAL" clId="{9AFF9B7B-87D0-46BA-8EEB-3F0E9D82AF8D}" dt="2024-06-19T07:51:24.311" v="6627" actId="478"/>
          <ac:graphicFrameMkLst>
            <pc:docMk/>
            <pc:sldMk cId="730346367" sldId="2147374832"/>
            <ac:graphicFrameMk id="5" creationId="{C31861F4-6C16-9E6D-D056-FBEF5F6B33FE}"/>
          </ac:graphicFrameMkLst>
        </pc:graphicFrameChg>
        <pc:graphicFrameChg chg="add mod modGraphic">
          <ac:chgData name="Allen Hsu" userId="60d91a9c-a42c-4cc8-ad01-70c31ac073b3" providerId="ADAL" clId="{9AFF9B7B-87D0-46BA-8EEB-3F0E9D82AF8D}" dt="2024-06-19T08:00:40.620" v="6639" actId="20577"/>
          <ac:graphicFrameMkLst>
            <pc:docMk/>
            <pc:sldMk cId="730346367" sldId="2147374832"/>
            <ac:graphicFrameMk id="6" creationId="{802C213D-70A0-31F9-30CD-CFB393458ABA}"/>
          </ac:graphicFrameMkLst>
        </pc:graphicFrameChg>
      </pc:sldChg>
      <pc:sldChg chg="modSp mod">
        <pc:chgData name="Allen Hsu" userId="60d91a9c-a42c-4cc8-ad01-70c31ac073b3" providerId="ADAL" clId="{9AFF9B7B-87D0-46BA-8EEB-3F0E9D82AF8D}" dt="2024-06-18T01:39:49.647" v="17" actId="20577"/>
        <pc:sldMkLst>
          <pc:docMk/>
          <pc:sldMk cId="2760369682" sldId="2147374833"/>
        </pc:sldMkLst>
        <pc:spChg chg="mod">
          <ac:chgData name="Allen Hsu" userId="60d91a9c-a42c-4cc8-ad01-70c31ac073b3" providerId="ADAL" clId="{9AFF9B7B-87D0-46BA-8EEB-3F0E9D82AF8D}" dt="2024-06-18T01:39:49.647" v="17" actId="20577"/>
          <ac:spMkLst>
            <pc:docMk/>
            <pc:sldMk cId="2760369682" sldId="2147374833"/>
            <ac:spMk id="3" creationId="{AB2EAD4C-BE4D-458A-06B5-ECCA97D68A7E}"/>
          </ac:spMkLst>
        </pc:spChg>
      </pc:sldChg>
      <pc:sldChg chg="addSp modSp mod">
        <pc:chgData name="Allen Hsu" userId="60d91a9c-a42c-4cc8-ad01-70c31ac073b3" providerId="ADAL" clId="{9AFF9B7B-87D0-46BA-8EEB-3F0E9D82AF8D}" dt="2024-06-19T07:50:52.622" v="6622" actId="20577"/>
        <pc:sldMkLst>
          <pc:docMk/>
          <pc:sldMk cId="4135048013" sldId="2147374834"/>
        </pc:sldMkLst>
        <pc:spChg chg="add mod">
          <ac:chgData name="Allen Hsu" userId="60d91a9c-a42c-4cc8-ad01-70c31ac073b3" providerId="ADAL" clId="{9AFF9B7B-87D0-46BA-8EEB-3F0E9D82AF8D}" dt="2024-06-19T07:50:32.235" v="6605" actId="1076"/>
          <ac:spMkLst>
            <pc:docMk/>
            <pc:sldMk cId="4135048013" sldId="2147374834"/>
            <ac:spMk id="6" creationId="{6C05C296-8312-A1E1-003E-0306EE82D7BD}"/>
          </ac:spMkLst>
        </pc:spChg>
        <pc:spChg chg="add mod">
          <ac:chgData name="Allen Hsu" userId="60d91a9c-a42c-4cc8-ad01-70c31ac073b3" providerId="ADAL" clId="{9AFF9B7B-87D0-46BA-8EEB-3F0E9D82AF8D}" dt="2024-06-19T07:50:32.235" v="6605" actId="1076"/>
          <ac:spMkLst>
            <pc:docMk/>
            <pc:sldMk cId="4135048013" sldId="2147374834"/>
            <ac:spMk id="7" creationId="{67DE1EA5-A441-1D59-C622-FB6D90EE3FEC}"/>
          </ac:spMkLst>
        </pc:spChg>
        <pc:spChg chg="add mod">
          <ac:chgData name="Allen Hsu" userId="60d91a9c-a42c-4cc8-ad01-70c31ac073b3" providerId="ADAL" clId="{9AFF9B7B-87D0-46BA-8EEB-3F0E9D82AF8D}" dt="2024-06-19T07:50:52.622" v="6622" actId="20577"/>
          <ac:spMkLst>
            <pc:docMk/>
            <pc:sldMk cId="4135048013" sldId="2147374834"/>
            <ac:spMk id="8" creationId="{CE96537B-431E-716F-16A7-6D695F5A5FDB}"/>
          </ac:spMkLst>
        </pc:spChg>
        <pc:spChg chg="add mod">
          <ac:chgData name="Allen Hsu" userId="60d91a9c-a42c-4cc8-ad01-70c31ac073b3" providerId="ADAL" clId="{9AFF9B7B-87D0-46BA-8EEB-3F0E9D82AF8D}" dt="2024-06-19T07:50:44.195" v="6608" actId="14100"/>
          <ac:spMkLst>
            <pc:docMk/>
            <pc:sldMk cId="4135048013" sldId="2147374834"/>
            <ac:spMk id="9" creationId="{6C6907E4-074B-F00D-7BEA-A555BBD1B9CA}"/>
          </ac:spMkLst>
        </pc:spChg>
        <pc:graphicFrameChg chg="add mod modGraphic">
          <ac:chgData name="Allen Hsu" userId="60d91a9c-a42c-4cc8-ad01-70c31ac073b3" providerId="ADAL" clId="{9AFF9B7B-87D0-46BA-8EEB-3F0E9D82AF8D}" dt="2024-06-19T07:49:54.057" v="6595"/>
          <ac:graphicFrameMkLst>
            <pc:docMk/>
            <pc:sldMk cId="4135048013" sldId="2147374834"/>
            <ac:graphicFrameMk id="5" creationId="{A30C34EF-CBFE-DA25-E08B-EACD9D0FB680}"/>
          </ac:graphicFrameMkLst>
        </pc:graphicFrameChg>
      </pc:sldChg>
      <pc:sldChg chg="modSp mod">
        <pc:chgData name="Allen Hsu" userId="60d91a9c-a42c-4cc8-ad01-70c31ac073b3" providerId="ADAL" clId="{9AFF9B7B-87D0-46BA-8EEB-3F0E9D82AF8D}" dt="2024-06-18T06:44:02.565" v="4689" actId="14734"/>
        <pc:sldMkLst>
          <pc:docMk/>
          <pc:sldMk cId="1324727648" sldId="2147374835"/>
        </pc:sldMkLst>
        <pc:spChg chg="mod">
          <ac:chgData name="Allen Hsu" userId="60d91a9c-a42c-4cc8-ad01-70c31ac073b3" providerId="ADAL" clId="{9AFF9B7B-87D0-46BA-8EEB-3F0E9D82AF8D}" dt="2024-06-18T05:06:16.587" v="2282" actId="20577"/>
          <ac:spMkLst>
            <pc:docMk/>
            <pc:sldMk cId="1324727648" sldId="2147374835"/>
            <ac:spMk id="6" creationId="{CEAFF1F3-4248-02BE-9B4D-713B24E9AD15}"/>
          </ac:spMkLst>
        </pc:spChg>
        <pc:spChg chg="mod">
          <ac:chgData name="Allen Hsu" userId="60d91a9c-a42c-4cc8-ad01-70c31ac073b3" providerId="ADAL" clId="{9AFF9B7B-87D0-46BA-8EEB-3F0E9D82AF8D}" dt="2024-06-18T05:28:26.920" v="2883" actId="122"/>
          <ac:spMkLst>
            <pc:docMk/>
            <pc:sldMk cId="1324727648" sldId="2147374835"/>
            <ac:spMk id="8" creationId="{EBF3DD42-1C1D-0538-8342-F66212D165C1}"/>
          </ac:spMkLst>
        </pc:spChg>
        <pc:spChg chg="mod">
          <ac:chgData name="Allen Hsu" userId="60d91a9c-a42c-4cc8-ad01-70c31ac073b3" providerId="ADAL" clId="{9AFF9B7B-87D0-46BA-8EEB-3F0E9D82AF8D}" dt="2024-06-18T05:28:26.920" v="2883" actId="122"/>
          <ac:spMkLst>
            <pc:docMk/>
            <pc:sldMk cId="1324727648" sldId="2147374835"/>
            <ac:spMk id="10" creationId="{934C71A5-E1FD-1ECD-CC64-273899C01E08}"/>
          </ac:spMkLst>
        </pc:spChg>
        <pc:graphicFrameChg chg="modGraphic">
          <ac:chgData name="Allen Hsu" userId="60d91a9c-a42c-4cc8-ad01-70c31ac073b3" providerId="ADAL" clId="{9AFF9B7B-87D0-46BA-8EEB-3F0E9D82AF8D}" dt="2024-06-18T06:44:02.565" v="4689" actId="14734"/>
          <ac:graphicFrameMkLst>
            <pc:docMk/>
            <pc:sldMk cId="1324727648" sldId="2147374835"/>
            <ac:graphicFrameMk id="9" creationId="{13297950-B4F2-354D-ABD3-066A4AD031C8}"/>
          </ac:graphicFrameMkLst>
        </pc:graphicFrameChg>
      </pc:sldChg>
      <pc:sldChg chg="del">
        <pc:chgData name="Allen Hsu" userId="60d91a9c-a42c-4cc8-ad01-70c31ac073b3" providerId="ADAL" clId="{9AFF9B7B-87D0-46BA-8EEB-3F0E9D82AF8D}" dt="2024-06-18T05:12:12.661" v="2354" actId="2696"/>
        <pc:sldMkLst>
          <pc:docMk/>
          <pc:sldMk cId="1604641723" sldId="2147374836"/>
        </pc:sldMkLst>
      </pc:sldChg>
      <pc:sldChg chg="add">
        <pc:chgData name="Allen Hsu" userId="60d91a9c-a42c-4cc8-ad01-70c31ac073b3" providerId="ADAL" clId="{9AFF9B7B-87D0-46BA-8EEB-3F0E9D82AF8D}" dt="2024-06-18T05:12:17.608" v="2355"/>
        <pc:sldMkLst>
          <pc:docMk/>
          <pc:sldMk cId="4117224553" sldId="2147374836"/>
        </pc:sldMkLst>
      </pc:sldChg>
      <pc:sldChg chg="addSp modSp mod ord">
        <pc:chgData name="Allen Hsu" userId="60d91a9c-a42c-4cc8-ad01-70c31ac073b3" providerId="ADAL" clId="{9AFF9B7B-87D0-46BA-8EEB-3F0E9D82AF8D}" dt="2024-06-19T08:36:32.152" v="6814"/>
        <pc:sldMkLst>
          <pc:docMk/>
          <pc:sldMk cId="1634371252" sldId="2147374837"/>
        </pc:sldMkLst>
        <pc:spChg chg="add mod">
          <ac:chgData name="Allen Hsu" userId="60d91a9c-a42c-4cc8-ad01-70c31ac073b3" providerId="ADAL" clId="{9AFF9B7B-87D0-46BA-8EEB-3F0E9D82AF8D}" dt="2024-06-19T08:32:41.432" v="6809" actId="14100"/>
          <ac:spMkLst>
            <pc:docMk/>
            <pc:sldMk cId="1634371252" sldId="2147374837"/>
            <ac:spMk id="7" creationId="{462E8D80-E777-4AC8-EE39-7B5E0633F587}"/>
          </ac:spMkLst>
        </pc:spChg>
        <pc:spChg chg="add mod">
          <ac:chgData name="Allen Hsu" userId="60d91a9c-a42c-4cc8-ad01-70c31ac073b3" providerId="ADAL" clId="{9AFF9B7B-87D0-46BA-8EEB-3F0E9D82AF8D}" dt="2024-06-19T08:32:52.915" v="6812" actId="14100"/>
          <ac:spMkLst>
            <pc:docMk/>
            <pc:sldMk cId="1634371252" sldId="2147374837"/>
            <ac:spMk id="17" creationId="{2E9B36F9-D5F1-226B-98E6-38736EEBCE84}"/>
          </ac:spMkLst>
        </pc:spChg>
        <pc:picChg chg="add mod">
          <ac:chgData name="Allen Hsu" userId="60d91a9c-a42c-4cc8-ad01-70c31ac073b3" providerId="ADAL" clId="{9AFF9B7B-87D0-46BA-8EEB-3F0E9D82AF8D}" dt="2024-06-19T08:32:18.502" v="6804" actId="1076"/>
          <ac:picMkLst>
            <pc:docMk/>
            <pc:sldMk cId="1634371252" sldId="2147374837"/>
            <ac:picMk id="6" creationId="{130D8A24-81FB-83FD-93FD-258641597A43}"/>
          </ac:picMkLst>
        </pc:picChg>
      </pc:sldChg>
      <pc:sldChg chg="modSp mod modClrScheme chgLayout">
        <pc:chgData name="Allen Hsu" userId="60d91a9c-a42c-4cc8-ad01-70c31ac073b3" providerId="ADAL" clId="{9AFF9B7B-87D0-46BA-8EEB-3F0E9D82AF8D}" dt="2024-06-18T06:42:46.585" v="4674" actId="20577"/>
        <pc:sldMkLst>
          <pc:docMk/>
          <pc:sldMk cId="3794666781" sldId="2147374838"/>
        </pc:sldMkLst>
        <pc:spChg chg="mod ord">
          <ac:chgData name="Allen Hsu" userId="60d91a9c-a42c-4cc8-ad01-70c31ac073b3" providerId="ADAL" clId="{9AFF9B7B-87D0-46BA-8EEB-3F0E9D82AF8D}" dt="2024-06-18T05:09:56.593" v="2320" actId="700"/>
          <ac:spMkLst>
            <pc:docMk/>
            <pc:sldMk cId="3794666781" sldId="2147374838"/>
            <ac:spMk id="3" creationId="{17DF7927-735B-5EA4-5F51-BA915D32CAA5}"/>
          </ac:spMkLst>
        </pc:spChg>
        <pc:spChg chg="mod ord">
          <ac:chgData name="Allen Hsu" userId="60d91a9c-a42c-4cc8-ad01-70c31ac073b3" providerId="ADAL" clId="{9AFF9B7B-87D0-46BA-8EEB-3F0E9D82AF8D}" dt="2024-06-18T05:09:56.593" v="2320" actId="700"/>
          <ac:spMkLst>
            <pc:docMk/>
            <pc:sldMk cId="3794666781" sldId="2147374838"/>
            <ac:spMk id="6" creationId="{CEAFF1F3-4248-02BE-9B4D-713B24E9AD15}"/>
          </ac:spMkLst>
        </pc:spChg>
        <pc:graphicFrameChg chg="mod ord modGraphic">
          <ac:chgData name="Allen Hsu" userId="60d91a9c-a42c-4cc8-ad01-70c31ac073b3" providerId="ADAL" clId="{9AFF9B7B-87D0-46BA-8EEB-3F0E9D82AF8D}" dt="2024-06-18T06:42:46.585" v="4674" actId="20577"/>
          <ac:graphicFrameMkLst>
            <pc:docMk/>
            <pc:sldMk cId="3794666781" sldId="2147374838"/>
            <ac:graphicFrameMk id="9" creationId="{13297950-B4F2-354D-ABD3-066A4AD031C8}"/>
          </ac:graphicFrameMkLst>
        </pc:graphicFrameChg>
      </pc:sldChg>
      <pc:sldChg chg="addSp delSp modSp new mod modClrScheme chgLayout">
        <pc:chgData name="Allen Hsu" userId="60d91a9c-a42c-4cc8-ad01-70c31ac073b3" providerId="ADAL" clId="{9AFF9B7B-87D0-46BA-8EEB-3F0E9D82AF8D}" dt="2024-06-20T01:47:45.724" v="7761" actId="20577"/>
        <pc:sldMkLst>
          <pc:docMk/>
          <pc:sldMk cId="1498019613" sldId="2147374839"/>
        </pc:sldMkLst>
        <pc:spChg chg="del mod ord">
          <ac:chgData name="Allen Hsu" userId="60d91a9c-a42c-4cc8-ad01-70c31ac073b3" providerId="ADAL" clId="{9AFF9B7B-87D0-46BA-8EEB-3F0E9D82AF8D}" dt="2024-06-18T01:58:34.274" v="440" actId="700"/>
          <ac:spMkLst>
            <pc:docMk/>
            <pc:sldMk cId="1498019613" sldId="2147374839"/>
            <ac:spMk id="2" creationId="{8D839E7F-CCEE-F123-540A-D323C506C151}"/>
          </ac:spMkLst>
        </pc:spChg>
        <pc:spChg chg="del">
          <ac:chgData name="Allen Hsu" userId="60d91a9c-a42c-4cc8-ad01-70c31ac073b3" providerId="ADAL" clId="{9AFF9B7B-87D0-46BA-8EEB-3F0E9D82AF8D}" dt="2024-06-18T01:58:34.274" v="440" actId="700"/>
          <ac:spMkLst>
            <pc:docMk/>
            <pc:sldMk cId="1498019613" sldId="2147374839"/>
            <ac:spMk id="3" creationId="{DA7F49D9-F58C-6B0B-ADFD-1DC22068EDCA}"/>
          </ac:spMkLst>
        </pc:spChg>
        <pc:spChg chg="del">
          <ac:chgData name="Allen Hsu" userId="60d91a9c-a42c-4cc8-ad01-70c31ac073b3" providerId="ADAL" clId="{9AFF9B7B-87D0-46BA-8EEB-3F0E9D82AF8D}" dt="2024-06-18T01:58:34.274" v="440" actId="700"/>
          <ac:spMkLst>
            <pc:docMk/>
            <pc:sldMk cId="1498019613" sldId="2147374839"/>
            <ac:spMk id="4" creationId="{292D7459-3A3A-0BC9-0FC3-D5BF3A978E9B}"/>
          </ac:spMkLst>
        </pc:spChg>
        <pc:spChg chg="add mod">
          <ac:chgData name="Allen Hsu" userId="60d91a9c-a42c-4cc8-ad01-70c31ac073b3" providerId="ADAL" clId="{9AFF9B7B-87D0-46BA-8EEB-3F0E9D82AF8D}" dt="2024-06-19T07:48:53.881" v="6580" actId="1076"/>
          <ac:spMkLst>
            <pc:docMk/>
            <pc:sldMk cId="1498019613" sldId="2147374839"/>
            <ac:spMk id="4" creationId="{E85A1F67-6AD1-E2D0-E4A3-615D7381EAE3}"/>
          </ac:spMkLst>
        </pc:spChg>
        <pc:spChg chg="del">
          <ac:chgData name="Allen Hsu" userId="60d91a9c-a42c-4cc8-ad01-70c31ac073b3" providerId="ADAL" clId="{9AFF9B7B-87D0-46BA-8EEB-3F0E9D82AF8D}" dt="2024-06-18T01:58:34.274" v="440" actId="700"/>
          <ac:spMkLst>
            <pc:docMk/>
            <pc:sldMk cId="1498019613" sldId="2147374839"/>
            <ac:spMk id="5" creationId="{264EB163-4AC1-C653-D8F5-63FDCFB3333F}"/>
          </ac:spMkLst>
        </pc:spChg>
        <pc:spChg chg="add mod">
          <ac:chgData name="Allen Hsu" userId="60d91a9c-a42c-4cc8-ad01-70c31ac073b3" providerId="ADAL" clId="{9AFF9B7B-87D0-46BA-8EEB-3F0E9D82AF8D}" dt="2024-06-19T07:48:40.500" v="6578" actId="208"/>
          <ac:spMkLst>
            <pc:docMk/>
            <pc:sldMk cId="1498019613" sldId="2147374839"/>
            <ac:spMk id="5" creationId="{B374A818-17DF-6B2B-487A-29D6F38F3216}"/>
          </ac:spMkLst>
        </pc:spChg>
        <pc:spChg chg="del">
          <ac:chgData name="Allen Hsu" userId="60d91a9c-a42c-4cc8-ad01-70c31ac073b3" providerId="ADAL" clId="{9AFF9B7B-87D0-46BA-8EEB-3F0E9D82AF8D}" dt="2024-06-18T01:58:34.274" v="440" actId="700"/>
          <ac:spMkLst>
            <pc:docMk/>
            <pc:sldMk cId="1498019613" sldId="2147374839"/>
            <ac:spMk id="6" creationId="{59B88487-6B26-3894-835F-95A4C6E242FC}"/>
          </ac:spMkLst>
        </pc:spChg>
        <pc:spChg chg="add mod">
          <ac:chgData name="Allen Hsu" userId="60d91a9c-a42c-4cc8-ad01-70c31ac073b3" providerId="ADAL" clId="{9AFF9B7B-87D0-46BA-8EEB-3F0E9D82AF8D}" dt="2024-06-19T07:49:07.351" v="6588" actId="20577"/>
          <ac:spMkLst>
            <pc:docMk/>
            <pc:sldMk cId="1498019613" sldId="2147374839"/>
            <ac:spMk id="6" creationId="{7C0D9404-3D96-C3B8-8C24-8923E7B86D4D}"/>
          </ac:spMkLst>
        </pc:spChg>
        <pc:spChg chg="add mod">
          <ac:chgData name="Allen Hsu" userId="60d91a9c-a42c-4cc8-ad01-70c31ac073b3" providerId="ADAL" clId="{9AFF9B7B-87D0-46BA-8EEB-3F0E9D82AF8D}" dt="2024-06-19T07:49:02.695" v="6582" actId="14100"/>
          <ac:spMkLst>
            <pc:docMk/>
            <pc:sldMk cId="1498019613" sldId="2147374839"/>
            <ac:spMk id="7" creationId="{23D28F67-A799-EB40-5213-483A8264C505}"/>
          </ac:spMkLst>
        </pc:spChg>
        <pc:spChg chg="del">
          <ac:chgData name="Allen Hsu" userId="60d91a9c-a42c-4cc8-ad01-70c31ac073b3" providerId="ADAL" clId="{9AFF9B7B-87D0-46BA-8EEB-3F0E9D82AF8D}" dt="2024-06-18T01:58:34.274" v="440" actId="700"/>
          <ac:spMkLst>
            <pc:docMk/>
            <pc:sldMk cId="1498019613" sldId="2147374839"/>
            <ac:spMk id="7" creationId="{A8C9D0AF-8D42-D78F-142B-DB9C388F0D78}"/>
          </ac:spMkLst>
        </pc:spChg>
        <pc:spChg chg="del">
          <ac:chgData name="Allen Hsu" userId="60d91a9c-a42c-4cc8-ad01-70c31ac073b3" providerId="ADAL" clId="{9AFF9B7B-87D0-46BA-8EEB-3F0E9D82AF8D}" dt="2024-06-18T01:58:34.274" v="440" actId="700"/>
          <ac:spMkLst>
            <pc:docMk/>
            <pc:sldMk cId="1498019613" sldId="2147374839"/>
            <ac:spMk id="8" creationId="{5D37F254-9E4A-9EEA-348B-3159A2BD42FE}"/>
          </ac:spMkLst>
        </pc:spChg>
        <pc:spChg chg="del">
          <ac:chgData name="Allen Hsu" userId="60d91a9c-a42c-4cc8-ad01-70c31ac073b3" providerId="ADAL" clId="{9AFF9B7B-87D0-46BA-8EEB-3F0E9D82AF8D}" dt="2024-06-18T01:58:34.274" v="440" actId="700"/>
          <ac:spMkLst>
            <pc:docMk/>
            <pc:sldMk cId="1498019613" sldId="2147374839"/>
            <ac:spMk id="9" creationId="{5C529AB8-F9DF-1714-43D8-61E578FF5723}"/>
          </ac:spMkLst>
        </pc:spChg>
        <pc:spChg chg="del">
          <ac:chgData name="Allen Hsu" userId="60d91a9c-a42c-4cc8-ad01-70c31ac073b3" providerId="ADAL" clId="{9AFF9B7B-87D0-46BA-8EEB-3F0E9D82AF8D}" dt="2024-06-18T01:58:34.274" v="440" actId="700"/>
          <ac:spMkLst>
            <pc:docMk/>
            <pc:sldMk cId="1498019613" sldId="2147374839"/>
            <ac:spMk id="10" creationId="{1DAEE4F8-C285-1593-AEE4-B71A38D65C89}"/>
          </ac:spMkLst>
        </pc:spChg>
        <pc:spChg chg="del">
          <ac:chgData name="Allen Hsu" userId="60d91a9c-a42c-4cc8-ad01-70c31ac073b3" providerId="ADAL" clId="{9AFF9B7B-87D0-46BA-8EEB-3F0E9D82AF8D}" dt="2024-06-18T01:58:34.274" v="440" actId="700"/>
          <ac:spMkLst>
            <pc:docMk/>
            <pc:sldMk cId="1498019613" sldId="2147374839"/>
            <ac:spMk id="11" creationId="{F6647347-3E14-96E6-97D0-9ED0689ACA84}"/>
          </ac:spMkLst>
        </pc:spChg>
        <pc:spChg chg="del">
          <ac:chgData name="Allen Hsu" userId="60d91a9c-a42c-4cc8-ad01-70c31ac073b3" providerId="ADAL" clId="{9AFF9B7B-87D0-46BA-8EEB-3F0E9D82AF8D}" dt="2024-06-18T01:58:34.274" v="440" actId="700"/>
          <ac:spMkLst>
            <pc:docMk/>
            <pc:sldMk cId="1498019613" sldId="2147374839"/>
            <ac:spMk id="12" creationId="{9938D4CA-0DCF-F2BA-850A-3952BC98283A}"/>
          </ac:spMkLst>
        </pc:spChg>
        <pc:spChg chg="del">
          <ac:chgData name="Allen Hsu" userId="60d91a9c-a42c-4cc8-ad01-70c31ac073b3" providerId="ADAL" clId="{9AFF9B7B-87D0-46BA-8EEB-3F0E9D82AF8D}" dt="2024-06-18T01:58:34.274" v="440" actId="700"/>
          <ac:spMkLst>
            <pc:docMk/>
            <pc:sldMk cId="1498019613" sldId="2147374839"/>
            <ac:spMk id="13" creationId="{626DAD41-D5C0-9B54-80D4-613D242643B9}"/>
          </ac:spMkLst>
        </pc:spChg>
        <pc:spChg chg="del">
          <ac:chgData name="Allen Hsu" userId="60d91a9c-a42c-4cc8-ad01-70c31ac073b3" providerId="ADAL" clId="{9AFF9B7B-87D0-46BA-8EEB-3F0E9D82AF8D}" dt="2024-06-18T01:58:34.274" v="440" actId="700"/>
          <ac:spMkLst>
            <pc:docMk/>
            <pc:sldMk cId="1498019613" sldId="2147374839"/>
            <ac:spMk id="14" creationId="{B7193B92-ADA8-0AE9-9958-1A9F5953B97E}"/>
          </ac:spMkLst>
        </pc:spChg>
        <pc:spChg chg="add mod ord">
          <ac:chgData name="Allen Hsu" userId="60d91a9c-a42c-4cc8-ad01-70c31ac073b3" providerId="ADAL" clId="{9AFF9B7B-87D0-46BA-8EEB-3F0E9D82AF8D}" dt="2024-06-20T01:40:33.165" v="7654" actId="20577"/>
          <ac:spMkLst>
            <pc:docMk/>
            <pc:sldMk cId="1498019613" sldId="2147374839"/>
            <ac:spMk id="15" creationId="{4D08F299-DDD5-B0D1-D6FC-08BBB19DDADF}"/>
          </ac:spMkLst>
        </pc:spChg>
        <pc:spChg chg="add del mod ord">
          <ac:chgData name="Allen Hsu" userId="60d91a9c-a42c-4cc8-ad01-70c31ac073b3" providerId="ADAL" clId="{9AFF9B7B-87D0-46BA-8EEB-3F0E9D82AF8D}" dt="2024-06-18T01:58:37.366" v="442" actId="478"/>
          <ac:spMkLst>
            <pc:docMk/>
            <pc:sldMk cId="1498019613" sldId="2147374839"/>
            <ac:spMk id="16" creationId="{036B7738-3192-88F9-9A8E-4DD9897EAAAB}"/>
          </ac:spMkLst>
        </pc:spChg>
        <pc:spChg chg="add del mod">
          <ac:chgData name="Allen Hsu" userId="60d91a9c-a42c-4cc8-ad01-70c31ac073b3" providerId="ADAL" clId="{9AFF9B7B-87D0-46BA-8EEB-3F0E9D82AF8D}" dt="2024-06-18T02:04:01.322" v="484"/>
          <ac:spMkLst>
            <pc:docMk/>
            <pc:sldMk cId="1498019613" sldId="2147374839"/>
            <ac:spMk id="18" creationId="{EF918BBF-BF18-7EAC-7736-B60C8F422CED}"/>
          </ac:spMkLst>
        </pc:spChg>
        <pc:spChg chg="add del mod">
          <ac:chgData name="Allen Hsu" userId="60d91a9c-a42c-4cc8-ad01-70c31ac073b3" providerId="ADAL" clId="{9AFF9B7B-87D0-46BA-8EEB-3F0E9D82AF8D}" dt="2024-06-18T02:06:19.637" v="612" actId="478"/>
          <ac:spMkLst>
            <pc:docMk/>
            <pc:sldMk cId="1498019613" sldId="2147374839"/>
            <ac:spMk id="19" creationId="{A8012838-DA0C-F423-72FD-8C30B63E14D6}"/>
          </ac:spMkLst>
        </pc:spChg>
        <pc:spChg chg="add mod">
          <ac:chgData name="Allen Hsu" userId="60d91a9c-a42c-4cc8-ad01-70c31ac073b3" providerId="ADAL" clId="{9AFF9B7B-87D0-46BA-8EEB-3F0E9D82AF8D}" dt="2024-06-20T01:40:41.052" v="7656" actId="1076"/>
          <ac:spMkLst>
            <pc:docMk/>
            <pc:sldMk cId="1498019613" sldId="2147374839"/>
            <ac:spMk id="23" creationId="{0F667C1E-D5E2-157D-CD59-A00D7162CA80}"/>
          </ac:spMkLst>
        </pc:spChg>
        <pc:spChg chg="add mod">
          <ac:chgData name="Allen Hsu" userId="60d91a9c-a42c-4cc8-ad01-70c31ac073b3" providerId="ADAL" clId="{9AFF9B7B-87D0-46BA-8EEB-3F0E9D82AF8D}" dt="2024-06-20T01:46:25.114" v="7752" actId="20577"/>
          <ac:spMkLst>
            <pc:docMk/>
            <pc:sldMk cId="1498019613" sldId="2147374839"/>
            <ac:spMk id="26" creationId="{ACE908D1-DEE9-EB33-90C9-B3AE44B58853}"/>
          </ac:spMkLst>
        </pc:spChg>
        <pc:graphicFrameChg chg="add mod modGraphic">
          <ac:chgData name="Allen Hsu" userId="60d91a9c-a42c-4cc8-ad01-70c31ac073b3" providerId="ADAL" clId="{9AFF9B7B-87D0-46BA-8EEB-3F0E9D82AF8D}" dt="2024-06-20T01:47:45.724" v="7761" actId="20577"/>
          <ac:graphicFrameMkLst>
            <pc:docMk/>
            <pc:sldMk cId="1498019613" sldId="2147374839"/>
            <ac:graphicFrameMk id="20" creationId="{2638FBF0-62D2-992A-CD28-5C1A00262C7C}"/>
          </ac:graphicFrameMkLst>
        </pc:graphicFrameChg>
        <pc:picChg chg="add mod">
          <ac:chgData name="Allen Hsu" userId="60d91a9c-a42c-4cc8-ad01-70c31ac073b3" providerId="ADAL" clId="{9AFF9B7B-87D0-46BA-8EEB-3F0E9D82AF8D}" dt="2024-06-19T06:47:50.316" v="6151" actId="1076"/>
          <ac:picMkLst>
            <pc:docMk/>
            <pc:sldMk cId="1498019613" sldId="2147374839"/>
            <ac:picMk id="3" creationId="{C73B7714-8666-4620-E81F-7CC41C125706}"/>
          </ac:picMkLst>
        </pc:picChg>
        <pc:picChg chg="add mod modCrop">
          <ac:chgData name="Allen Hsu" userId="60d91a9c-a42c-4cc8-ad01-70c31ac073b3" providerId="ADAL" clId="{9AFF9B7B-87D0-46BA-8EEB-3F0E9D82AF8D}" dt="2024-06-19T07:48:49.486" v="6579" actId="732"/>
          <ac:picMkLst>
            <pc:docMk/>
            <pc:sldMk cId="1498019613" sldId="2147374839"/>
            <ac:picMk id="17" creationId="{E40BB71E-9B29-A3EB-2F4E-11FD0276E88F}"/>
          </ac:picMkLst>
        </pc:picChg>
        <pc:picChg chg="add mod">
          <ac:chgData name="Allen Hsu" userId="60d91a9c-a42c-4cc8-ad01-70c31ac073b3" providerId="ADAL" clId="{9AFF9B7B-87D0-46BA-8EEB-3F0E9D82AF8D}" dt="2024-06-18T02:34:42" v="1188" actId="14100"/>
          <ac:picMkLst>
            <pc:docMk/>
            <pc:sldMk cId="1498019613" sldId="2147374839"/>
            <ac:picMk id="22" creationId="{4A0AFC58-B0F9-EE86-F455-1CC3DCA99FF6}"/>
          </ac:picMkLst>
        </pc:picChg>
        <pc:picChg chg="add mod">
          <ac:chgData name="Allen Hsu" userId="60d91a9c-a42c-4cc8-ad01-70c31ac073b3" providerId="ADAL" clId="{9AFF9B7B-87D0-46BA-8EEB-3F0E9D82AF8D}" dt="2024-06-18T05:35:23.174" v="3002" actId="1076"/>
          <ac:picMkLst>
            <pc:docMk/>
            <pc:sldMk cId="1498019613" sldId="2147374839"/>
            <ac:picMk id="25" creationId="{C8BD4476-B2AE-35EA-049B-27E90E6B2BDE}"/>
          </ac:picMkLst>
        </pc:picChg>
      </pc:sldChg>
      <pc:sldChg chg="addSp modSp add mod">
        <pc:chgData name="Allen Hsu" userId="60d91a9c-a42c-4cc8-ad01-70c31ac073b3" providerId="ADAL" clId="{9AFF9B7B-87D0-46BA-8EEB-3F0E9D82AF8D}" dt="2024-06-18T02:27:56.230" v="1068" actId="20577"/>
        <pc:sldMkLst>
          <pc:docMk/>
          <pc:sldMk cId="2084814967" sldId="2147374840"/>
        </pc:sldMkLst>
        <pc:spChg chg="mod">
          <ac:chgData name="Allen Hsu" userId="60d91a9c-a42c-4cc8-ad01-70c31ac073b3" providerId="ADAL" clId="{9AFF9B7B-87D0-46BA-8EEB-3F0E9D82AF8D}" dt="2024-06-18T02:27:56.230" v="1068" actId="20577"/>
          <ac:spMkLst>
            <pc:docMk/>
            <pc:sldMk cId="2084814967" sldId="2147374840"/>
            <ac:spMk id="2" creationId="{2CB25764-E4EC-B249-6BBE-9C312E598A98}"/>
          </ac:spMkLst>
        </pc:spChg>
        <pc:picChg chg="add mod modCrop">
          <ac:chgData name="Allen Hsu" userId="60d91a9c-a42c-4cc8-ad01-70c31ac073b3" providerId="ADAL" clId="{9AFF9B7B-87D0-46BA-8EEB-3F0E9D82AF8D}" dt="2024-06-18T02:27:30.604" v="1060" actId="12788"/>
          <ac:picMkLst>
            <pc:docMk/>
            <pc:sldMk cId="2084814967" sldId="2147374840"/>
            <ac:picMk id="5" creationId="{33BC9437-3174-6D4D-84ED-37441F25FF12}"/>
          </ac:picMkLst>
        </pc:picChg>
        <pc:picChg chg="mod">
          <ac:chgData name="Allen Hsu" userId="60d91a9c-a42c-4cc8-ad01-70c31ac073b3" providerId="ADAL" clId="{9AFF9B7B-87D0-46BA-8EEB-3F0E9D82AF8D}" dt="2024-06-18T02:26:59.098" v="1053" actId="1076"/>
          <ac:picMkLst>
            <pc:docMk/>
            <pc:sldMk cId="2084814967" sldId="2147374840"/>
            <ac:picMk id="6" creationId="{AEA08B63-9A45-FD4C-F727-0C96DED57669}"/>
          </ac:picMkLst>
        </pc:picChg>
        <pc:picChg chg="add mod modCrop">
          <ac:chgData name="Allen Hsu" userId="60d91a9c-a42c-4cc8-ad01-70c31ac073b3" providerId="ADAL" clId="{9AFF9B7B-87D0-46BA-8EEB-3F0E9D82AF8D}" dt="2024-06-18T02:27:30.604" v="1060" actId="12788"/>
          <ac:picMkLst>
            <pc:docMk/>
            <pc:sldMk cId="2084814967" sldId="2147374840"/>
            <ac:picMk id="7" creationId="{972BC424-4DEF-7DC7-39F7-DF4DEBD48F27}"/>
          </ac:picMkLst>
        </pc:picChg>
        <pc:picChg chg="add mod modCrop">
          <ac:chgData name="Allen Hsu" userId="60d91a9c-a42c-4cc8-ad01-70c31ac073b3" providerId="ADAL" clId="{9AFF9B7B-87D0-46BA-8EEB-3F0E9D82AF8D}" dt="2024-06-18T02:27:30.604" v="1060" actId="12788"/>
          <ac:picMkLst>
            <pc:docMk/>
            <pc:sldMk cId="2084814967" sldId="2147374840"/>
            <ac:picMk id="8" creationId="{1A823A26-7C34-A513-AF0B-A755A0508D97}"/>
          </ac:picMkLst>
        </pc:picChg>
      </pc:sldChg>
      <pc:sldChg chg="addSp delSp modSp new del mod">
        <pc:chgData name="Allen Hsu" userId="60d91a9c-a42c-4cc8-ad01-70c31ac073b3" providerId="ADAL" clId="{9AFF9B7B-87D0-46BA-8EEB-3F0E9D82AF8D}" dt="2024-06-18T02:11:16.353" v="827" actId="2696"/>
        <pc:sldMkLst>
          <pc:docMk/>
          <pc:sldMk cId="3813685006" sldId="2147374840"/>
        </pc:sldMkLst>
        <pc:spChg chg="mod">
          <ac:chgData name="Allen Hsu" userId="60d91a9c-a42c-4cc8-ad01-70c31ac073b3" providerId="ADAL" clId="{9AFF9B7B-87D0-46BA-8EEB-3F0E9D82AF8D}" dt="2024-06-18T02:05:09.110" v="544" actId="20577"/>
          <ac:spMkLst>
            <pc:docMk/>
            <pc:sldMk cId="3813685006" sldId="2147374840"/>
            <ac:spMk id="2" creationId="{2CB25764-E4EC-B249-6BBE-9C312E598A98}"/>
          </ac:spMkLst>
        </pc:spChg>
        <pc:spChg chg="del">
          <ac:chgData name="Allen Hsu" userId="60d91a9c-a42c-4cc8-ad01-70c31ac073b3" providerId="ADAL" clId="{9AFF9B7B-87D0-46BA-8EEB-3F0E9D82AF8D}" dt="2024-06-18T02:04:24.460" v="491" actId="478"/>
          <ac:spMkLst>
            <pc:docMk/>
            <pc:sldMk cId="3813685006" sldId="2147374840"/>
            <ac:spMk id="4" creationId="{40DBB91F-F16D-6E2E-3B21-88D23852779D}"/>
          </ac:spMkLst>
        </pc:spChg>
        <pc:spChg chg="add del">
          <ac:chgData name="Allen Hsu" userId="60d91a9c-a42c-4cc8-ad01-70c31ac073b3" providerId="ADAL" clId="{9AFF9B7B-87D0-46BA-8EEB-3F0E9D82AF8D}" dt="2024-06-18T02:04:17.578" v="488" actId="22"/>
          <ac:spMkLst>
            <pc:docMk/>
            <pc:sldMk cId="3813685006" sldId="2147374840"/>
            <ac:spMk id="8" creationId="{EB6338C7-AEB1-A73A-8FF1-87AFA9B91165}"/>
          </ac:spMkLst>
        </pc:spChg>
        <pc:spChg chg="add mod">
          <ac:chgData name="Allen Hsu" userId="60d91a9c-a42c-4cc8-ad01-70c31ac073b3" providerId="ADAL" clId="{9AFF9B7B-87D0-46BA-8EEB-3F0E9D82AF8D}" dt="2024-06-18T02:04:30.109" v="493" actId="1076"/>
          <ac:spMkLst>
            <pc:docMk/>
            <pc:sldMk cId="3813685006" sldId="2147374840"/>
            <ac:spMk id="9" creationId="{3E4A6E04-FFAD-4E96-0344-2C49743B3CF8}"/>
          </ac:spMkLst>
        </pc:spChg>
        <pc:picChg chg="add mod">
          <ac:chgData name="Allen Hsu" userId="60d91a9c-a42c-4cc8-ad01-70c31ac073b3" providerId="ADAL" clId="{9AFF9B7B-87D0-46BA-8EEB-3F0E9D82AF8D}" dt="2024-06-18T02:04:05.409" v="486" actId="1076"/>
          <ac:picMkLst>
            <pc:docMk/>
            <pc:sldMk cId="3813685006" sldId="2147374840"/>
            <ac:picMk id="6" creationId="{AEA08B63-9A45-FD4C-F727-0C96DED57669}"/>
          </ac:picMkLst>
        </pc:picChg>
      </pc:sldChg>
      <pc:sldChg chg="modSp new mod ord">
        <pc:chgData name="Allen Hsu" userId="60d91a9c-a42c-4cc8-ad01-70c31ac073b3" providerId="ADAL" clId="{9AFF9B7B-87D0-46BA-8EEB-3F0E9D82AF8D}" dt="2024-06-18T02:11:31.067" v="846" actId="20577"/>
        <pc:sldMkLst>
          <pc:docMk/>
          <pc:sldMk cId="2440283617" sldId="2147374841"/>
        </pc:sldMkLst>
        <pc:spChg chg="mod">
          <ac:chgData name="Allen Hsu" userId="60d91a9c-a42c-4cc8-ad01-70c31ac073b3" providerId="ADAL" clId="{9AFF9B7B-87D0-46BA-8EEB-3F0E9D82AF8D}" dt="2024-06-18T02:11:31.067" v="846" actId="20577"/>
          <ac:spMkLst>
            <pc:docMk/>
            <pc:sldMk cId="2440283617" sldId="2147374841"/>
            <ac:spMk id="3" creationId="{DF8B1B1E-E0B3-8661-4D0D-6C13C8B9377A}"/>
          </ac:spMkLst>
        </pc:spChg>
      </pc:sldChg>
      <pc:sldChg chg="addSp delSp modSp new mod">
        <pc:chgData name="Allen Hsu" userId="60d91a9c-a42c-4cc8-ad01-70c31ac073b3" providerId="ADAL" clId="{9AFF9B7B-87D0-46BA-8EEB-3F0E9D82AF8D}" dt="2024-06-18T02:12:14.893" v="877" actId="20577"/>
        <pc:sldMkLst>
          <pc:docMk/>
          <pc:sldMk cId="2687672381" sldId="2147374842"/>
        </pc:sldMkLst>
        <pc:spChg chg="mod">
          <ac:chgData name="Allen Hsu" userId="60d91a9c-a42c-4cc8-ad01-70c31ac073b3" providerId="ADAL" clId="{9AFF9B7B-87D0-46BA-8EEB-3F0E9D82AF8D}" dt="2024-06-18T02:12:14.893" v="877" actId="20577"/>
          <ac:spMkLst>
            <pc:docMk/>
            <pc:sldMk cId="2687672381" sldId="2147374842"/>
            <ac:spMk id="2" creationId="{50E0636D-863A-49A6-EC0D-49F54476F168}"/>
          </ac:spMkLst>
        </pc:spChg>
        <pc:spChg chg="del">
          <ac:chgData name="Allen Hsu" userId="60d91a9c-a42c-4cc8-ad01-70c31ac073b3" providerId="ADAL" clId="{9AFF9B7B-87D0-46BA-8EEB-3F0E9D82AF8D}" dt="2024-06-18T02:11:55.815" v="849" actId="478"/>
          <ac:spMkLst>
            <pc:docMk/>
            <pc:sldMk cId="2687672381" sldId="2147374842"/>
            <ac:spMk id="4" creationId="{7696A9A0-66CF-767B-27FE-37E95F7688AE}"/>
          </ac:spMkLst>
        </pc:spChg>
        <pc:picChg chg="add mod">
          <ac:chgData name="Allen Hsu" userId="60d91a9c-a42c-4cc8-ad01-70c31ac073b3" providerId="ADAL" clId="{9AFF9B7B-87D0-46BA-8EEB-3F0E9D82AF8D}" dt="2024-06-18T02:11:59.702" v="851" actId="14100"/>
          <ac:picMkLst>
            <pc:docMk/>
            <pc:sldMk cId="2687672381" sldId="2147374842"/>
            <ac:picMk id="6" creationId="{842ED934-859A-0BCF-D447-5799E8C09B17}"/>
          </ac:picMkLst>
        </pc:picChg>
      </pc:sldChg>
      <pc:sldChg chg="addSp delSp modSp new mod ord">
        <pc:chgData name="Allen Hsu" userId="60d91a9c-a42c-4cc8-ad01-70c31ac073b3" providerId="ADAL" clId="{9AFF9B7B-87D0-46BA-8EEB-3F0E9D82AF8D}" dt="2024-06-18T02:15:47.113" v="1014"/>
        <pc:sldMkLst>
          <pc:docMk/>
          <pc:sldMk cId="1033961021" sldId="2147374843"/>
        </pc:sldMkLst>
        <pc:spChg chg="mod">
          <ac:chgData name="Allen Hsu" userId="60d91a9c-a42c-4cc8-ad01-70c31ac073b3" providerId="ADAL" clId="{9AFF9B7B-87D0-46BA-8EEB-3F0E9D82AF8D}" dt="2024-06-18T02:15:05.470" v="994" actId="20577"/>
          <ac:spMkLst>
            <pc:docMk/>
            <pc:sldMk cId="1033961021" sldId="2147374843"/>
            <ac:spMk id="2" creationId="{3A71A0F0-4A01-A77E-C239-8E849D82DBEA}"/>
          </ac:spMkLst>
        </pc:spChg>
        <pc:spChg chg="del">
          <ac:chgData name="Allen Hsu" userId="60d91a9c-a42c-4cc8-ad01-70c31ac073b3" providerId="ADAL" clId="{9AFF9B7B-87D0-46BA-8EEB-3F0E9D82AF8D}" dt="2024-06-18T02:13:36.583" v="881" actId="478"/>
          <ac:spMkLst>
            <pc:docMk/>
            <pc:sldMk cId="1033961021" sldId="2147374843"/>
            <ac:spMk id="4" creationId="{7F2DD0BF-68F5-DE09-FB6C-3DF0A4BCDB03}"/>
          </ac:spMkLst>
        </pc:spChg>
        <pc:picChg chg="add mod">
          <ac:chgData name="Allen Hsu" userId="60d91a9c-a42c-4cc8-ad01-70c31ac073b3" providerId="ADAL" clId="{9AFF9B7B-87D0-46BA-8EEB-3F0E9D82AF8D}" dt="2024-06-18T02:13:38.694" v="882" actId="1076"/>
          <ac:picMkLst>
            <pc:docMk/>
            <pc:sldMk cId="1033961021" sldId="2147374843"/>
            <ac:picMk id="6" creationId="{E7B4579B-8183-9CE4-B5C4-B48D88038AC2}"/>
          </ac:picMkLst>
        </pc:picChg>
      </pc:sldChg>
      <pc:sldChg chg="addSp delSp modSp new mod ord">
        <pc:chgData name="Allen Hsu" userId="60d91a9c-a42c-4cc8-ad01-70c31ac073b3" providerId="ADAL" clId="{9AFF9B7B-87D0-46BA-8EEB-3F0E9D82AF8D}" dt="2024-06-18T02:29:00.375" v="1072" actId="1076"/>
        <pc:sldMkLst>
          <pc:docMk/>
          <pc:sldMk cId="2559846514" sldId="2147374844"/>
        </pc:sldMkLst>
        <pc:spChg chg="mod">
          <ac:chgData name="Allen Hsu" userId="60d91a9c-a42c-4cc8-ad01-70c31ac073b3" providerId="ADAL" clId="{9AFF9B7B-87D0-46BA-8EEB-3F0E9D82AF8D}" dt="2024-06-18T02:15:41.322" v="1010" actId="20577"/>
          <ac:spMkLst>
            <pc:docMk/>
            <pc:sldMk cId="2559846514" sldId="2147374844"/>
            <ac:spMk id="2" creationId="{94DDFE1F-91A1-B225-976B-CDC78B8A8E15}"/>
          </ac:spMkLst>
        </pc:spChg>
        <pc:spChg chg="del">
          <ac:chgData name="Allen Hsu" userId="60d91a9c-a42c-4cc8-ad01-70c31ac073b3" providerId="ADAL" clId="{9AFF9B7B-87D0-46BA-8EEB-3F0E9D82AF8D}" dt="2024-06-18T02:28:57.744" v="1070" actId="478"/>
          <ac:spMkLst>
            <pc:docMk/>
            <pc:sldMk cId="2559846514" sldId="2147374844"/>
            <ac:spMk id="4" creationId="{478A43C6-B868-95E6-155E-AE8205609B86}"/>
          </ac:spMkLst>
        </pc:spChg>
        <pc:picChg chg="add mod">
          <ac:chgData name="Allen Hsu" userId="60d91a9c-a42c-4cc8-ad01-70c31ac073b3" providerId="ADAL" clId="{9AFF9B7B-87D0-46BA-8EEB-3F0E9D82AF8D}" dt="2024-06-18T02:28:55.915" v="1069" actId="1076"/>
          <ac:picMkLst>
            <pc:docMk/>
            <pc:sldMk cId="2559846514" sldId="2147374844"/>
            <ac:picMk id="6" creationId="{07E9899C-36F8-11C8-D8BD-AB77E363F41B}"/>
          </ac:picMkLst>
        </pc:picChg>
        <pc:picChg chg="add mod">
          <ac:chgData name="Allen Hsu" userId="60d91a9c-a42c-4cc8-ad01-70c31ac073b3" providerId="ADAL" clId="{9AFF9B7B-87D0-46BA-8EEB-3F0E9D82AF8D}" dt="2024-06-18T02:29:00.375" v="1072" actId="1076"/>
          <ac:picMkLst>
            <pc:docMk/>
            <pc:sldMk cId="2559846514" sldId="2147374844"/>
            <ac:picMk id="8" creationId="{52F934DB-558D-0B9D-CCCA-BB5750846341}"/>
          </ac:picMkLst>
        </pc:picChg>
      </pc:sldChg>
      <pc:sldChg chg="addSp delSp modSp new mod ord">
        <pc:chgData name="Allen Hsu" userId="60d91a9c-a42c-4cc8-ad01-70c31ac073b3" providerId="ADAL" clId="{9AFF9B7B-87D0-46BA-8EEB-3F0E9D82AF8D}" dt="2024-06-20T08:13:54.037" v="7863" actId="20577"/>
        <pc:sldMkLst>
          <pc:docMk/>
          <pc:sldMk cId="3411129897" sldId="2147374845"/>
        </pc:sldMkLst>
        <pc:spChg chg="mod">
          <ac:chgData name="Allen Hsu" userId="60d91a9c-a42c-4cc8-ad01-70c31ac073b3" providerId="ADAL" clId="{9AFF9B7B-87D0-46BA-8EEB-3F0E9D82AF8D}" dt="2024-06-20T08:13:54.037" v="7863" actId="20577"/>
          <ac:spMkLst>
            <pc:docMk/>
            <pc:sldMk cId="3411129897" sldId="2147374845"/>
            <ac:spMk id="2" creationId="{3A615445-37CD-728A-4DEF-23DA22350E41}"/>
          </ac:spMkLst>
        </pc:spChg>
        <pc:spChg chg="del">
          <ac:chgData name="Allen Hsu" userId="60d91a9c-a42c-4cc8-ad01-70c31ac073b3" providerId="ADAL" clId="{9AFF9B7B-87D0-46BA-8EEB-3F0E9D82AF8D}" dt="2024-06-18T02:26:00.787" v="1047" actId="478"/>
          <ac:spMkLst>
            <pc:docMk/>
            <pc:sldMk cId="3411129897" sldId="2147374845"/>
            <ac:spMk id="4" creationId="{2DB19D95-ACE1-26A3-3185-1692D145699F}"/>
          </ac:spMkLst>
        </pc:spChg>
        <pc:spChg chg="add del mod">
          <ac:chgData name="Allen Hsu" userId="60d91a9c-a42c-4cc8-ad01-70c31ac073b3" providerId="ADAL" clId="{9AFF9B7B-87D0-46BA-8EEB-3F0E9D82AF8D}" dt="2024-06-20T01:39:19.194" v="7591" actId="478"/>
          <ac:spMkLst>
            <pc:docMk/>
            <pc:sldMk cId="3411129897" sldId="2147374845"/>
            <ac:spMk id="7" creationId="{B065EA0F-9121-D455-628D-52C16EFF41C8}"/>
          </ac:spMkLst>
        </pc:spChg>
        <pc:spChg chg="add mod">
          <ac:chgData name="Allen Hsu" userId="60d91a9c-a42c-4cc8-ad01-70c31ac073b3" providerId="ADAL" clId="{9AFF9B7B-87D0-46BA-8EEB-3F0E9D82AF8D}" dt="2024-06-20T01:39:45.975" v="7638" actId="6549"/>
          <ac:spMkLst>
            <pc:docMk/>
            <pc:sldMk cId="3411129897" sldId="2147374845"/>
            <ac:spMk id="8" creationId="{288C3C23-66DD-1299-7D7F-85C626299517}"/>
          </ac:spMkLst>
        </pc:spChg>
        <pc:picChg chg="add mod">
          <ac:chgData name="Allen Hsu" userId="60d91a9c-a42c-4cc8-ad01-70c31ac073b3" providerId="ADAL" clId="{9AFF9B7B-87D0-46BA-8EEB-3F0E9D82AF8D}" dt="2024-06-19T08:19:26.370" v="6682" actId="1076"/>
          <ac:picMkLst>
            <pc:docMk/>
            <pc:sldMk cId="3411129897" sldId="2147374845"/>
            <ac:picMk id="4" creationId="{702C1A20-77BE-D084-8E2F-1BD1780CCC98}"/>
          </ac:picMkLst>
        </pc:picChg>
        <pc:picChg chg="add mod modCrop">
          <ac:chgData name="Allen Hsu" userId="60d91a9c-a42c-4cc8-ad01-70c31ac073b3" providerId="ADAL" clId="{9AFF9B7B-87D0-46BA-8EEB-3F0E9D82AF8D}" dt="2024-06-19T08:19:26.370" v="6682" actId="1076"/>
          <ac:picMkLst>
            <pc:docMk/>
            <pc:sldMk cId="3411129897" sldId="2147374845"/>
            <ac:picMk id="5" creationId="{B06446D4-3BBB-2136-3B1D-9866FBC30C3B}"/>
          </ac:picMkLst>
        </pc:picChg>
        <pc:picChg chg="add mod">
          <ac:chgData name="Allen Hsu" userId="60d91a9c-a42c-4cc8-ad01-70c31ac073b3" providerId="ADAL" clId="{9AFF9B7B-87D0-46BA-8EEB-3F0E9D82AF8D}" dt="2024-06-19T08:19:29.174" v="6683" actId="14100"/>
          <ac:picMkLst>
            <pc:docMk/>
            <pc:sldMk cId="3411129897" sldId="2147374845"/>
            <ac:picMk id="6" creationId="{E70F218D-616C-0858-076A-90BEC47B3DD8}"/>
          </ac:picMkLst>
        </pc:picChg>
      </pc:sldChg>
      <pc:sldChg chg="addSp delSp modSp new add del mod ord">
        <pc:chgData name="Allen Hsu" userId="60d91a9c-a42c-4cc8-ad01-70c31ac073b3" providerId="ADAL" clId="{9AFF9B7B-87D0-46BA-8EEB-3F0E9D82AF8D}" dt="2024-06-19T07:33:15.454" v="6555" actId="14734"/>
        <pc:sldMkLst>
          <pc:docMk/>
          <pc:sldMk cId="3627859081" sldId="2147374846"/>
        </pc:sldMkLst>
        <pc:spChg chg="del">
          <ac:chgData name="Allen Hsu" userId="60d91a9c-a42c-4cc8-ad01-70c31ac073b3" providerId="ADAL" clId="{9AFF9B7B-87D0-46BA-8EEB-3F0E9D82AF8D}" dt="2024-06-18T03:53:08.346" v="1985" actId="478"/>
          <ac:spMkLst>
            <pc:docMk/>
            <pc:sldMk cId="3627859081" sldId="2147374846"/>
            <ac:spMk id="2" creationId="{40E8D23C-9FB1-4B13-FBA4-1C6FEC0B22FE}"/>
          </ac:spMkLst>
        </pc:spChg>
        <pc:spChg chg="mod">
          <ac:chgData name="Allen Hsu" userId="60d91a9c-a42c-4cc8-ad01-70c31ac073b3" providerId="ADAL" clId="{9AFF9B7B-87D0-46BA-8EEB-3F0E9D82AF8D}" dt="2024-06-18T04:02:48.024" v="2201" actId="20577"/>
          <ac:spMkLst>
            <pc:docMk/>
            <pc:sldMk cId="3627859081" sldId="2147374846"/>
            <ac:spMk id="3" creationId="{910F43C9-08BF-8230-91D4-3C3DCC53D6A7}"/>
          </ac:spMkLst>
        </pc:spChg>
        <pc:graphicFrameChg chg="add mod modGraphic">
          <ac:chgData name="Allen Hsu" userId="60d91a9c-a42c-4cc8-ad01-70c31ac073b3" providerId="ADAL" clId="{9AFF9B7B-87D0-46BA-8EEB-3F0E9D82AF8D}" dt="2024-06-19T07:33:15.454" v="6555" actId="14734"/>
          <ac:graphicFrameMkLst>
            <pc:docMk/>
            <pc:sldMk cId="3627859081" sldId="2147374846"/>
            <ac:graphicFrameMk id="5" creationId="{E08B70F1-A38A-828F-740F-0FF3FC5695B5}"/>
          </ac:graphicFrameMkLst>
        </pc:graphicFrameChg>
      </pc:sldChg>
      <pc:sldChg chg="addSp delSp modSp new add del mod modShow">
        <pc:chgData name="Allen Hsu" userId="60d91a9c-a42c-4cc8-ad01-70c31ac073b3" providerId="ADAL" clId="{9AFF9B7B-87D0-46BA-8EEB-3F0E9D82AF8D}" dt="2024-06-18T05:09:45.600" v="2319" actId="2696"/>
        <pc:sldMkLst>
          <pc:docMk/>
          <pc:sldMk cId="763883301" sldId="2147374847"/>
        </pc:sldMkLst>
        <pc:spChg chg="del">
          <ac:chgData name="Allen Hsu" userId="60d91a9c-a42c-4cc8-ad01-70c31ac073b3" providerId="ADAL" clId="{9AFF9B7B-87D0-46BA-8EEB-3F0E9D82AF8D}" dt="2024-06-18T03:54:00.375" v="2014" actId="478"/>
          <ac:spMkLst>
            <pc:docMk/>
            <pc:sldMk cId="763883301" sldId="2147374847"/>
            <ac:spMk id="2" creationId="{D1C81D8D-1476-5182-F7A1-6C1AF34024B5}"/>
          </ac:spMkLst>
        </pc:spChg>
        <pc:spChg chg="mod">
          <ac:chgData name="Allen Hsu" userId="60d91a9c-a42c-4cc8-ad01-70c31ac073b3" providerId="ADAL" clId="{9AFF9B7B-87D0-46BA-8EEB-3F0E9D82AF8D}" dt="2024-06-18T03:54:30.796" v="2035" actId="20577"/>
          <ac:spMkLst>
            <pc:docMk/>
            <pc:sldMk cId="763883301" sldId="2147374847"/>
            <ac:spMk id="3" creationId="{FBFD7B86-5887-16C8-36F5-65D8F5B66434}"/>
          </ac:spMkLst>
        </pc:spChg>
        <pc:spChg chg="add">
          <ac:chgData name="Allen Hsu" userId="60d91a9c-a42c-4cc8-ad01-70c31ac073b3" providerId="ADAL" clId="{9AFF9B7B-87D0-46BA-8EEB-3F0E9D82AF8D}" dt="2024-06-18T03:53:57.841" v="2013"/>
          <ac:spMkLst>
            <pc:docMk/>
            <pc:sldMk cId="763883301" sldId="2147374847"/>
            <ac:spMk id="5" creationId="{2CE6EC69-8058-3976-239B-25D14BB893F9}"/>
          </ac:spMkLst>
        </pc:spChg>
        <pc:spChg chg="add mod">
          <ac:chgData name="Allen Hsu" userId="60d91a9c-a42c-4cc8-ad01-70c31ac073b3" providerId="ADAL" clId="{9AFF9B7B-87D0-46BA-8EEB-3F0E9D82AF8D}" dt="2024-06-18T03:56:47.141" v="2130" actId="1076"/>
          <ac:spMkLst>
            <pc:docMk/>
            <pc:sldMk cId="763883301" sldId="2147374847"/>
            <ac:spMk id="9" creationId="{5379465B-9315-319D-7492-A4A1A069E838}"/>
          </ac:spMkLst>
        </pc:spChg>
        <pc:picChg chg="add del mod">
          <ac:chgData name="Allen Hsu" userId="60d91a9c-a42c-4cc8-ad01-70c31ac073b3" providerId="ADAL" clId="{9AFF9B7B-87D0-46BA-8EEB-3F0E9D82AF8D}" dt="2024-06-18T03:54:05.957" v="2017" actId="478"/>
          <ac:picMkLst>
            <pc:docMk/>
            <pc:sldMk cId="763883301" sldId="2147374847"/>
            <ac:picMk id="6" creationId="{DFB41F6A-8D12-4A97-9136-EF55994388BA}"/>
          </ac:picMkLst>
        </pc:picChg>
        <pc:picChg chg="add mod">
          <ac:chgData name="Allen Hsu" userId="60d91a9c-a42c-4cc8-ad01-70c31ac073b3" providerId="ADAL" clId="{9AFF9B7B-87D0-46BA-8EEB-3F0E9D82AF8D}" dt="2024-06-18T05:04:55.307" v="2220" actId="1076"/>
          <ac:picMkLst>
            <pc:docMk/>
            <pc:sldMk cId="763883301" sldId="2147374847"/>
            <ac:picMk id="8" creationId="{FDEBC893-4A21-D833-8492-95D8F14020DA}"/>
          </ac:picMkLst>
        </pc:picChg>
      </pc:sldChg>
      <pc:sldChg chg="modSp add del mod ord">
        <pc:chgData name="Allen Hsu" userId="60d91a9c-a42c-4cc8-ad01-70c31ac073b3" providerId="ADAL" clId="{9AFF9B7B-87D0-46BA-8EEB-3F0E9D82AF8D}" dt="2024-06-18T05:57:19.253" v="3891" actId="2696"/>
        <pc:sldMkLst>
          <pc:docMk/>
          <pc:sldMk cId="741316190" sldId="2147374848"/>
        </pc:sldMkLst>
        <pc:spChg chg="mod">
          <ac:chgData name="Allen Hsu" userId="60d91a9c-a42c-4cc8-ad01-70c31ac073b3" providerId="ADAL" clId="{9AFF9B7B-87D0-46BA-8EEB-3F0E9D82AF8D}" dt="2024-06-18T05:54:52.622" v="3890" actId="20577"/>
          <ac:spMkLst>
            <pc:docMk/>
            <pc:sldMk cId="741316190" sldId="2147374848"/>
            <ac:spMk id="6" creationId="{057441EF-E90E-B6EE-419E-EF29D76A24A9}"/>
          </ac:spMkLst>
        </pc:spChg>
      </pc:sldChg>
      <pc:sldChg chg="addSp delSp modSp new del mod modClrScheme chgLayout">
        <pc:chgData name="Allen Hsu" userId="60d91a9c-a42c-4cc8-ad01-70c31ac073b3" providerId="ADAL" clId="{9AFF9B7B-87D0-46BA-8EEB-3F0E9D82AF8D}" dt="2024-06-18T05:15:21.407" v="2465" actId="2696"/>
        <pc:sldMkLst>
          <pc:docMk/>
          <pc:sldMk cId="2118076724" sldId="2147374848"/>
        </pc:sldMkLst>
        <pc:spChg chg="del mod ord">
          <ac:chgData name="Allen Hsu" userId="60d91a9c-a42c-4cc8-ad01-70c31ac073b3" providerId="ADAL" clId="{9AFF9B7B-87D0-46BA-8EEB-3F0E9D82AF8D}" dt="2024-06-18T05:12:37.791" v="2357" actId="700"/>
          <ac:spMkLst>
            <pc:docMk/>
            <pc:sldMk cId="2118076724" sldId="2147374848"/>
            <ac:spMk id="2" creationId="{22937C19-9DF5-9656-5BF5-81972AB4BBBD}"/>
          </ac:spMkLst>
        </pc:spChg>
        <pc:spChg chg="mod ord">
          <ac:chgData name="Allen Hsu" userId="60d91a9c-a42c-4cc8-ad01-70c31ac073b3" providerId="ADAL" clId="{9AFF9B7B-87D0-46BA-8EEB-3F0E9D82AF8D}" dt="2024-06-18T05:12:37.791" v="2357" actId="700"/>
          <ac:spMkLst>
            <pc:docMk/>
            <pc:sldMk cId="2118076724" sldId="2147374848"/>
            <ac:spMk id="3" creationId="{5C68D443-4E9B-12AE-AAA2-4D7D13ECEC68}"/>
          </ac:spMkLst>
        </pc:spChg>
        <pc:spChg chg="del mod ord">
          <ac:chgData name="Allen Hsu" userId="60d91a9c-a42c-4cc8-ad01-70c31ac073b3" providerId="ADAL" clId="{9AFF9B7B-87D0-46BA-8EEB-3F0E9D82AF8D}" dt="2024-06-18T05:12:37.791" v="2357" actId="700"/>
          <ac:spMkLst>
            <pc:docMk/>
            <pc:sldMk cId="2118076724" sldId="2147374848"/>
            <ac:spMk id="4" creationId="{D49ED795-DAA7-CB94-14AD-2A4414C65E0A}"/>
          </ac:spMkLst>
        </pc:spChg>
        <pc:spChg chg="add mod ord">
          <ac:chgData name="Allen Hsu" userId="60d91a9c-a42c-4cc8-ad01-70c31ac073b3" providerId="ADAL" clId="{9AFF9B7B-87D0-46BA-8EEB-3F0E9D82AF8D}" dt="2024-06-18T05:12:43.746" v="2366" actId="20577"/>
          <ac:spMkLst>
            <pc:docMk/>
            <pc:sldMk cId="2118076724" sldId="2147374848"/>
            <ac:spMk id="5" creationId="{9FAA77ED-CD32-669B-7A9C-DBD2FBC035FA}"/>
          </ac:spMkLst>
        </pc:spChg>
        <pc:spChg chg="add del mod ord">
          <ac:chgData name="Allen Hsu" userId="60d91a9c-a42c-4cc8-ad01-70c31ac073b3" providerId="ADAL" clId="{9AFF9B7B-87D0-46BA-8EEB-3F0E9D82AF8D}" dt="2024-06-18T05:14:59.156" v="2464" actId="20577"/>
          <ac:spMkLst>
            <pc:docMk/>
            <pc:sldMk cId="2118076724" sldId="2147374848"/>
            <ac:spMk id="6" creationId="{057441EF-E90E-B6EE-419E-EF29D76A24A9}"/>
          </ac:spMkLst>
        </pc:spChg>
        <pc:graphicFrameChg chg="add del mod modGraphic">
          <ac:chgData name="Allen Hsu" userId="60d91a9c-a42c-4cc8-ad01-70c31ac073b3" providerId="ADAL" clId="{9AFF9B7B-87D0-46BA-8EEB-3F0E9D82AF8D}" dt="2024-06-18T05:13:19.819" v="2373" actId="3680"/>
          <ac:graphicFrameMkLst>
            <pc:docMk/>
            <pc:sldMk cId="2118076724" sldId="2147374848"/>
            <ac:graphicFrameMk id="7" creationId="{BB21B25F-8DD1-D0CF-9F3F-E176B2B87D51}"/>
          </ac:graphicFrameMkLst>
        </pc:graphicFrameChg>
      </pc:sldChg>
      <pc:sldChg chg="modSp add mod ord">
        <pc:chgData name="Allen Hsu" userId="60d91a9c-a42c-4cc8-ad01-70c31ac073b3" providerId="ADAL" clId="{9AFF9B7B-87D0-46BA-8EEB-3F0E9D82AF8D}" dt="2024-06-19T07:52:03.357" v="6638" actId="20577"/>
        <pc:sldMkLst>
          <pc:docMk/>
          <pc:sldMk cId="3026015777" sldId="2147374848"/>
        </pc:sldMkLst>
        <pc:spChg chg="mod">
          <ac:chgData name="Allen Hsu" userId="60d91a9c-a42c-4cc8-ad01-70c31ac073b3" providerId="ADAL" clId="{9AFF9B7B-87D0-46BA-8EEB-3F0E9D82AF8D}" dt="2024-06-19T07:52:03.357" v="6638" actId="20577"/>
          <ac:spMkLst>
            <pc:docMk/>
            <pc:sldMk cId="3026015777" sldId="2147374848"/>
            <ac:spMk id="6" creationId="{057441EF-E90E-B6EE-419E-EF29D76A24A9}"/>
          </ac:spMkLst>
        </pc:spChg>
      </pc:sldChg>
      <pc:sldChg chg="addSp delSp modSp new del mod ord">
        <pc:chgData name="Allen Hsu" userId="60d91a9c-a42c-4cc8-ad01-70c31ac073b3" providerId="ADAL" clId="{9AFF9B7B-87D0-46BA-8EEB-3F0E9D82AF8D}" dt="2024-06-18T05:57:19.253" v="3891" actId="2696"/>
        <pc:sldMkLst>
          <pc:docMk/>
          <pc:sldMk cId="850402478" sldId="2147374849"/>
        </pc:sldMkLst>
        <pc:spChg chg="del">
          <ac:chgData name="Allen Hsu" userId="60d91a9c-a42c-4cc8-ad01-70c31ac073b3" providerId="ADAL" clId="{9AFF9B7B-87D0-46BA-8EEB-3F0E9D82AF8D}" dt="2024-06-18T05:31:36.579" v="2993" actId="478"/>
          <ac:spMkLst>
            <pc:docMk/>
            <pc:sldMk cId="850402478" sldId="2147374849"/>
            <ac:spMk id="2" creationId="{79BD5B19-5762-296F-03B8-EBA80B12DB43}"/>
          </ac:spMkLst>
        </pc:spChg>
        <pc:spChg chg="add mod">
          <ac:chgData name="Allen Hsu" userId="60d91a9c-a42c-4cc8-ad01-70c31ac073b3" providerId="ADAL" clId="{9AFF9B7B-87D0-46BA-8EEB-3F0E9D82AF8D}" dt="2024-06-18T05:31:41.118" v="2994" actId="164"/>
          <ac:spMkLst>
            <pc:docMk/>
            <pc:sldMk cId="850402478" sldId="2147374849"/>
            <ac:spMk id="6" creationId="{E80A27A2-D890-25A2-ED55-6282830B92C0}"/>
          </ac:spMkLst>
        </pc:spChg>
        <pc:spChg chg="add mod">
          <ac:chgData name="Allen Hsu" userId="60d91a9c-a42c-4cc8-ad01-70c31ac073b3" providerId="ADAL" clId="{9AFF9B7B-87D0-46BA-8EEB-3F0E9D82AF8D}" dt="2024-06-18T05:31:41.118" v="2994" actId="164"/>
          <ac:spMkLst>
            <pc:docMk/>
            <pc:sldMk cId="850402478" sldId="2147374849"/>
            <ac:spMk id="7" creationId="{16C07EC1-122A-1610-CF55-7F654B6E1740}"/>
          </ac:spMkLst>
        </pc:spChg>
        <pc:spChg chg="mod">
          <ac:chgData name="Allen Hsu" userId="60d91a9c-a42c-4cc8-ad01-70c31ac073b3" providerId="ADAL" clId="{9AFF9B7B-87D0-46BA-8EEB-3F0E9D82AF8D}" dt="2024-06-18T05:32:06.208" v="2999"/>
          <ac:spMkLst>
            <pc:docMk/>
            <pc:sldMk cId="850402478" sldId="2147374849"/>
            <ac:spMk id="10" creationId="{4B1156F8-8C6E-47BD-AF75-2E0216A6BC0D}"/>
          </ac:spMkLst>
        </pc:spChg>
        <pc:spChg chg="mod">
          <ac:chgData name="Allen Hsu" userId="60d91a9c-a42c-4cc8-ad01-70c31ac073b3" providerId="ADAL" clId="{9AFF9B7B-87D0-46BA-8EEB-3F0E9D82AF8D}" dt="2024-06-18T05:32:06.208" v="2999"/>
          <ac:spMkLst>
            <pc:docMk/>
            <pc:sldMk cId="850402478" sldId="2147374849"/>
            <ac:spMk id="11" creationId="{EF489DD9-109E-CFFE-4767-8D3089526F1D}"/>
          </ac:spMkLst>
        </pc:spChg>
        <pc:grpChg chg="add mod">
          <ac:chgData name="Allen Hsu" userId="60d91a9c-a42c-4cc8-ad01-70c31ac073b3" providerId="ADAL" clId="{9AFF9B7B-87D0-46BA-8EEB-3F0E9D82AF8D}" dt="2024-06-18T05:31:51.189" v="2998" actId="14100"/>
          <ac:grpSpMkLst>
            <pc:docMk/>
            <pc:sldMk cId="850402478" sldId="2147374849"/>
            <ac:grpSpMk id="8" creationId="{D8308150-4BAA-0F7B-17F1-FF2969613622}"/>
          </ac:grpSpMkLst>
        </pc:grpChg>
        <pc:grpChg chg="add mod">
          <ac:chgData name="Allen Hsu" userId="60d91a9c-a42c-4cc8-ad01-70c31ac073b3" providerId="ADAL" clId="{9AFF9B7B-87D0-46BA-8EEB-3F0E9D82AF8D}" dt="2024-06-18T05:32:06.208" v="2999"/>
          <ac:grpSpMkLst>
            <pc:docMk/>
            <pc:sldMk cId="850402478" sldId="2147374849"/>
            <ac:grpSpMk id="9" creationId="{D509653A-ACBD-71DF-68CE-535B424C5777}"/>
          </ac:grpSpMkLst>
        </pc:grpChg>
        <pc:picChg chg="add mod">
          <ac:chgData name="Allen Hsu" userId="60d91a9c-a42c-4cc8-ad01-70c31ac073b3" providerId="ADAL" clId="{9AFF9B7B-87D0-46BA-8EEB-3F0E9D82AF8D}" dt="2024-06-18T05:31:03.838" v="2991"/>
          <ac:picMkLst>
            <pc:docMk/>
            <pc:sldMk cId="850402478" sldId="2147374849"/>
            <ac:picMk id="4" creationId="{C120CB75-2C2C-1EB3-B7AF-19F345770B9C}"/>
          </ac:picMkLst>
        </pc:picChg>
        <pc:picChg chg="add mod">
          <ac:chgData name="Allen Hsu" userId="60d91a9c-a42c-4cc8-ad01-70c31ac073b3" providerId="ADAL" clId="{9AFF9B7B-87D0-46BA-8EEB-3F0E9D82AF8D}" dt="2024-06-18T05:31:41.118" v="2994" actId="164"/>
          <ac:picMkLst>
            <pc:docMk/>
            <pc:sldMk cId="850402478" sldId="2147374849"/>
            <ac:picMk id="5" creationId="{28AB38A8-30DA-C574-670F-0B51EA785BED}"/>
          </ac:picMkLst>
        </pc:picChg>
      </pc:sldChg>
      <pc:sldChg chg="addSp delSp modSp new mod">
        <pc:chgData name="Allen Hsu" userId="60d91a9c-a42c-4cc8-ad01-70c31ac073b3" providerId="ADAL" clId="{9AFF9B7B-87D0-46BA-8EEB-3F0E9D82AF8D}" dt="2024-06-20T01:52:15.270" v="7772" actId="20577"/>
        <pc:sldMkLst>
          <pc:docMk/>
          <pc:sldMk cId="2541663029" sldId="2147374849"/>
        </pc:sldMkLst>
        <pc:spChg chg="mod">
          <ac:chgData name="Allen Hsu" userId="60d91a9c-a42c-4cc8-ad01-70c31ac073b3" providerId="ADAL" clId="{9AFF9B7B-87D0-46BA-8EEB-3F0E9D82AF8D}" dt="2024-06-20T01:52:15.270" v="7772" actId="20577"/>
          <ac:spMkLst>
            <pc:docMk/>
            <pc:sldMk cId="2541663029" sldId="2147374849"/>
            <ac:spMk id="2" creationId="{26A2A8CB-DBDF-8C6E-A8FA-BA9F71DE0963}"/>
          </ac:spMkLst>
        </pc:spChg>
        <pc:spChg chg="add mod">
          <ac:chgData name="Allen Hsu" userId="60d91a9c-a42c-4cc8-ad01-70c31ac073b3" providerId="ADAL" clId="{9AFF9B7B-87D0-46BA-8EEB-3F0E9D82AF8D}" dt="2024-06-19T06:57:03.291" v="6344" actId="404"/>
          <ac:spMkLst>
            <pc:docMk/>
            <pc:sldMk cId="2541663029" sldId="2147374849"/>
            <ac:spMk id="4" creationId="{0114BE03-BB1E-42BE-E965-6BEEE3625FBD}"/>
          </ac:spMkLst>
        </pc:spChg>
        <pc:spChg chg="del">
          <ac:chgData name="Allen Hsu" userId="60d91a9c-a42c-4cc8-ad01-70c31ac073b3" providerId="ADAL" clId="{9AFF9B7B-87D0-46BA-8EEB-3F0E9D82AF8D}" dt="2024-06-18T08:04:30.184" v="4707" actId="478"/>
          <ac:spMkLst>
            <pc:docMk/>
            <pc:sldMk cId="2541663029" sldId="2147374849"/>
            <ac:spMk id="4" creationId="{8D4FEF81-32F1-840B-1DFD-4E73D6F90209}"/>
          </ac:spMkLst>
        </pc:spChg>
        <pc:spChg chg="add mod">
          <ac:chgData name="Allen Hsu" userId="60d91a9c-a42c-4cc8-ad01-70c31ac073b3" providerId="ADAL" clId="{9AFF9B7B-87D0-46BA-8EEB-3F0E9D82AF8D}" dt="2024-06-19T06:55:47.328" v="6323" actId="20577"/>
          <ac:spMkLst>
            <pc:docMk/>
            <pc:sldMk cId="2541663029" sldId="2147374849"/>
            <ac:spMk id="7" creationId="{3E71DCCC-920E-2F9E-B0A4-0DD9CB3BDB2E}"/>
          </ac:spMkLst>
        </pc:spChg>
        <pc:spChg chg="add mod">
          <ac:chgData name="Allen Hsu" userId="60d91a9c-a42c-4cc8-ad01-70c31ac073b3" providerId="ADAL" clId="{9AFF9B7B-87D0-46BA-8EEB-3F0E9D82AF8D}" dt="2024-06-19T06:57:54.206" v="6368" actId="20577"/>
          <ac:spMkLst>
            <pc:docMk/>
            <pc:sldMk cId="2541663029" sldId="2147374849"/>
            <ac:spMk id="8" creationId="{C11DD4F6-3615-68FC-4662-A426909DB360}"/>
          </ac:spMkLst>
        </pc:spChg>
        <pc:spChg chg="add mod">
          <ac:chgData name="Allen Hsu" userId="60d91a9c-a42c-4cc8-ad01-70c31ac073b3" providerId="ADAL" clId="{9AFF9B7B-87D0-46BA-8EEB-3F0E9D82AF8D}" dt="2024-06-19T01:01:07.904" v="5206" actId="1076"/>
          <ac:spMkLst>
            <pc:docMk/>
            <pc:sldMk cId="2541663029" sldId="2147374849"/>
            <ac:spMk id="9" creationId="{F9DCFA4B-CA9D-90B4-1676-CE19F88AEFDD}"/>
          </ac:spMkLst>
        </pc:spChg>
        <pc:spChg chg="add mod">
          <ac:chgData name="Allen Hsu" userId="60d91a9c-a42c-4cc8-ad01-70c31ac073b3" providerId="ADAL" clId="{9AFF9B7B-87D0-46BA-8EEB-3F0E9D82AF8D}" dt="2024-06-19T01:04:04.920" v="5346" actId="1076"/>
          <ac:spMkLst>
            <pc:docMk/>
            <pc:sldMk cId="2541663029" sldId="2147374849"/>
            <ac:spMk id="10" creationId="{FCBF4275-AE87-CFD8-E9F4-DE815A319911}"/>
          </ac:spMkLst>
        </pc:spChg>
        <pc:spChg chg="add mod">
          <ac:chgData name="Allen Hsu" userId="60d91a9c-a42c-4cc8-ad01-70c31ac073b3" providerId="ADAL" clId="{9AFF9B7B-87D0-46BA-8EEB-3F0E9D82AF8D}" dt="2024-06-19T01:04:04.920" v="5346" actId="1076"/>
          <ac:spMkLst>
            <pc:docMk/>
            <pc:sldMk cId="2541663029" sldId="2147374849"/>
            <ac:spMk id="11" creationId="{722840B3-C6FB-B4E3-CAF5-77D180433995}"/>
          </ac:spMkLst>
        </pc:spChg>
        <pc:spChg chg="add del mod">
          <ac:chgData name="Allen Hsu" userId="60d91a9c-a42c-4cc8-ad01-70c31ac073b3" providerId="ADAL" clId="{9AFF9B7B-87D0-46BA-8EEB-3F0E9D82AF8D}" dt="2024-06-18T08:32:00.756" v="5029" actId="21"/>
          <ac:spMkLst>
            <pc:docMk/>
            <pc:sldMk cId="2541663029" sldId="2147374849"/>
            <ac:spMk id="11" creationId="{85FFFD3F-3B45-619C-1093-564E9B6C2437}"/>
          </ac:spMkLst>
        </pc:spChg>
        <pc:spChg chg="add mod">
          <ac:chgData name="Allen Hsu" userId="60d91a9c-a42c-4cc8-ad01-70c31ac073b3" providerId="ADAL" clId="{9AFF9B7B-87D0-46BA-8EEB-3F0E9D82AF8D}" dt="2024-06-19T06:56:27.296" v="6329" actId="20577"/>
          <ac:spMkLst>
            <pc:docMk/>
            <pc:sldMk cId="2541663029" sldId="2147374849"/>
            <ac:spMk id="12" creationId="{6400D3B0-353C-2796-2881-7A7052791D73}"/>
          </ac:spMkLst>
        </pc:spChg>
        <pc:spChg chg="add mod">
          <ac:chgData name="Allen Hsu" userId="60d91a9c-a42c-4cc8-ad01-70c31ac073b3" providerId="ADAL" clId="{9AFF9B7B-87D0-46BA-8EEB-3F0E9D82AF8D}" dt="2024-06-19T01:04:04.920" v="5346" actId="1076"/>
          <ac:spMkLst>
            <pc:docMk/>
            <pc:sldMk cId="2541663029" sldId="2147374849"/>
            <ac:spMk id="13" creationId="{B13C5E0C-0EC9-2621-2155-5AD52E8F8AC2}"/>
          </ac:spMkLst>
        </pc:spChg>
        <pc:spChg chg="add mod">
          <ac:chgData name="Allen Hsu" userId="60d91a9c-a42c-4cc8-ad01-70c31ac073b3" providerId="ADAL" clId="{9AFF9B7B-87D0-46BA-8EEB-3F0E9D82AF8D}" dt="2024-06-19T01:04:04.920" v="5346" actId="1076"/>
          <ac:spMkLst>
            <pc:docMk/>
            <pc:sldMk cId="2541663029" sldId="2147374849"/>
            <ac:spMk id="15" creationId="{A7BEE804-80C4-4BE2-4AD8-322F397271AA}"/>
          </ac:spMkLst>
        </pc:spChg>
        <pc:spChg chg="add mod">
          <ac:chgData name="Allen Hsu" userId="60d91a9c-a42c-4cc8-ad01-70c31ac073b3" providerId="ADAL" clId="{9AFF9B7B-87D0-46BA-8EEB-3F0E9D82AF8D}" dt="2024-06-19T07:00:07.288" v="6443" actId="20577"/>
          <ac:spMkLst>
            <pc:docMk/>
            <pc:sldMk cId="2541663029" sldId="2147374849"/>
            <ac:spMk id="17" creationId="{DD6BBFC2-9709-AF1E-B119-FB213CF66644}"/>
          </ac:spMkLst>
        </pc:spChg>
        <pc:spChg chg="add mod">
          <ac:chgData name="Allen Hsu" userId="60d91a9c-a42c-4cc8-ad01-70c31ac073b3" providerId="ADAL" clId="{9AFF9B7B-87D0-46BA-8EEB-3F0E9D82AF8D}" dt="2024-06-19T01:04:18.980" v="5348" actId="14100"/>
          <ac:spMkLst>
            <pc:docMk/>
            <pc:sldMk cId="2541663029" sldId="2147374849"/>
            <ac:spMk id="18" creationId="{A103949C-74FF-1776-BF15-0EDB53F5A9AB}"/>
          </ac:spMkLst>
        </pc:spChg>
        <pc:spChg chg="add mod">
          <ac:chgData name="Allen Hsu" userId="60d91a9c-a42c-4cc8-ad01-70c31ac073b3" providerId="ADAL" clId="{9AFF9B7B-87D0-46BA-8EEB-3F0E9D82AF8D}" dt="2024-06-19T01:04:04.920" v="5346" actId="1076"/>
          <ac:spMkLst>
            <pc:docMk/>
            <pc:sldMk cId="2541663029" sldId="2147374849"/>
            <ac:spMk id="20" creationId="{1107EB89-0B45-6090-B6F2-B7AC1ED0DA0E}"/>
          </ac:spMkLst>
        </pc:spChg>
        <pc:spChg chg="add mod">
          <ac:chgData name="Allen Hsu" userId="60d91a9c-a42c-4cc8-ad01-70c31ac073b3" providerId="ADAL" clId="{9AFF9B7B-87D0-46BA-8EEB-3F0E9D82AF8D}" dt="2024-06-19T01:51:07.005" v="5790" actId="20577"/>
          <ac:spMkLst>
            <pc:docMk/>
            <pc:sldMk cId="2541663029" sldId="2147374849"/>
            <ac:spMk id="21" creationId="{251AA802-961F-AA58-6612-4D5D2B19BF08}"/>
          </ac:spMkLst>
        </pc:spChg>
        <pc:spChg chg="add mod">
          <ac:chgData name="Allen Hsu" userId="60d91a9c-a42c-4cc8-ad01-70c31ac073b3" providerId="ADAL" clId="{9AFF9B7B-87D0-46BA-8EEB-3F0E9D82AF8D}" dt="2024-06-19T06:57:12.213" v="6351" actId="20577"/>
          <ac:spMkLst>
            <pc:docMk/>
            <pc:sldMk cId="2541663029" sldId="2147374849"/>
            <ac:spMk id="22" creationId="{F0114503-A9B8-4376-962A-F42251BD16E4}"/>
          </ac:spMkLst>
        </pc:spChg>
        <pc:spChg chg="add mod">
          <ac:chgData name="Allen Hsu" userId="60d91a9c-a42c-4cc8-ad01-70c31ac073b3" providerId="ADAL" clId="{9AFF9B7B-87D0-46BA-8EEB-3F0E9D82AF8D}" dt="2024-06-19T07:00:17.006" v="6450" actId="20577"/>
          <ac:spMkLst>
            <pc:docMk/>
            <pc:sldMk cId="2541663029" sldId="2147374849"/>
            <ac:spMk id="23" creationId="{6BFF069E-6FF8-1086-4660-0BB440979F76}"/>
          </ac:spMkLst>
        </pc:spChg>
        <pc:picChg chg="add mod">
          <ac:chgData name="Allen Hsu" userId="60d91a9c-a42c-4cc8-ad01-70c31ac073b3" providerId="ADAL" clId="{9AFF9B7B-87D0-46BA-8EEB-3F0E9D82AF8D}" dt="2024-06-19T01:04:04.920" v="5346" actId="1076"/>
          <ac:picMkLst>
            <pc:docMk/>
            <pc:sldMk cId="2541663029" sldId="2147374849"/>
            <ac:picMk id="5" creationId="{4C9186DB-74A1-C2B2-1210-DB7F6FA590F2}"/>
          </ac:picMkLst>
        </pc:picChg>
        <pc:picChg chg="add mod">
          <ac:chgData name="Allen Hsu" userId="60d91a9c-a42c-4cc8-ad01-70c31ac073b3" providerId="ADAL" clId="{9AFF9B7B-87D0-46BA-8EEB-3F0E9D82AF8D}" dt="2024-06-19T01:04:04.920" v="5346" actId="1076"/>
          <ac:picMkLst>
            <pc:docMk/>
            <pc:sldMk cId="2541663029" sldId="2147374849"/>
            <ac:picMk id="6" creationId="{8A019366-33BA-C615-6782-2F2730BE7F8A}"/>
          </ac:picMkLst>
        </pc:picChg>
        <pc:picChg chg="add del mod">
          <ac:chgData name="Allen Hsu" userId="60d91a9c-a42c-4cc8-ad01-70c31ac073b3" providerId="ADAL" clId="{9AFF9B7B-87D0-46BA-8EEB-3F0E9D82AF8D}" dt="2024-06-18T08:32:00.756" v="5029" actId="21"/>
          <ac:picMkLst>
            <pc:docMk/>
            <pc:sldMk cId="2541663029" sldId="2147374849"/>
            <ac:picMk id="10" creationId="{8DCEBE11-1EB7-A965-7A51-A4308AECD577}"/>
          </ac:picMkLst>
        </pc:picChg>
        <pc:picChg chg="add mod">
          <ac:chgData name="Allen Hsu" userId="60d91a9c-a42c-4cc8-ad01-70c31ac073b3" providerId="ADAL" clId="{9AFF9B7B-87D0-46BA-8EEB-3F0E9D82AF8D}" dt="2024-06-19T01:04:04.920" v="5346" actId="1076"/>
          <ac:picMkLst>
            <pc:docMk/>
            <pc:sldMk cId="2541663029" sldId="2147374849"/>
            <ac:picMk id="14" creationId="{0AFE3362-EB85-1C90-19E9-8EB5E5B60FAB}"/>
          </ac:picMkLst>
        </pc:picChg>
        <pc:picChg chg="add mod">
          <ac:chgData name="Allen Hsu" userId="60d91a9c-a42c-4cc8-ad01-70c31ac073b3" providerId="ADAL" clId="{9AFF9B7B-87D0-46BA-8EEB-3F0E9D82AF8D}" dt="2024-06-19T01:04:04.920" v="5346" actId="1076"/>
          <ac:picMkLst>
            <pc:docMk/>
            <pc:sldMk cId="2541663029" sldId="2147374849"/>
            <ac:picMk id="16" creationId="{242FF2ED-0CAA-93CF-8549-C7BD0BD942D5}"/>
          </ac:picMkLst>
        </pc:picChg>
        <pc:picChg chg="add mod">
          <ac:chgData name="Allen Hsu" userId="60d91a9c-a42c-4cc8-ad01-70c31ac073b3" providerId="ADAL" clId="{9AFF9B7B-87D0-46BA-8EEB-3F0E9D82AF8D}" dt="2024-06-19T01:04:04.920" v="5346" actId="1076"/>
          <ac:picMkLst>
            <pc:docMk/>
            <pc:sldMk cId="2541663029" sldId="2147374849"/>
            <ac:picMk id="19" creationId="{91014808-ECC9-D80B-ED12-2F08435B9640}"/>
          </ac:picMkLst>
        </pc:picChg>
      </pc:sldChg>
      <pc:sldChg chg="add del ord">
        <pc:chgData name="Allen Hsu" userId="60d91a9c-a42c-4cc8-ad01-70c31ac073b3" providerId="ADAL" clId="{9AFF9B7B-87D0-46BA-8EEB-3F0E9D82AF8D}" dt="2024-06-18T06:04:03.118" v="4211" actId="47"/>
        <pc:sldMkLst>
          <pc:docMk/>
          <pc:sldMk cId="2817497492" sldId="2147374849"/>
        </pc:sldMkLst>
      </pc:sldChg>
      <pc:sldChg chg="addSp delSp modSp new mod">
        <pc:chgData name="Allen Hsu" userId="60d91a9c-a42c-4cc8-ad01-70c31ac073b3" providerId="ADAL" clId="{9AFF9B7B-87D0-46BA-8EEB-3F0E9D82AF8D}" dt="2024-06-20T01:52:31.920" v="7774" actId="1076"/>
        <pc:sldMkLst>
          <pc:docMk/>
          <pc:sldMk cId="3641359770" sldId="2147374850"/>
        </pc:sldMkLst>
        <pc:spChg chg="mod">
          <ac:chgData name="Allen Hsu" userId="60d91a9c-a42c-4cc8-ad01-70c31ac073b3" providerId="ADAL" clId="{9AFF9B7B-87D0-46BA-8EEB-3F0E9D82AF8D}" dt="2024-06-18T08:32:06.783" v="5041" actId="20577"/>
          <ac:spMkLst>
            <pc:docMk/>
            <pc:sldMk cId="3641359770" sldId="2147374850"/>
            <ac:spMk id="2" creationId="{EDD2C167-185B-1A75-66FC-DB1FA6C0C76C}"/>
          </ac:spMkLst>
        </pc:spChg>
        <pc:spChg chg="del">
          <ac:chgData name="Allen Hsu" userId="60d91a9c-a42c-4cc8-ad01-70c31ac073b3" providerId="ADAL" clId="{9AFF9B7B-87D0-46BA-8EEB-3F0E9D82AF8D}" dt="2024-06-18T08:32:03.571" v="5031" actId="478"/>
          <ac:spMkLst>
            <pc:docMk/>
            <pc:sldMk cId="3641359770" sldId="2147374850"/>
            <ac:spMk id="4" creationId="{0203B2AD-91D9-B498-B7ED-09651597DF96}"/>
          </ac:spMkLst>
        </pc:spChg>
        <pc:spChg chg="add mod">
          <ac:chgData name="Allen Hsu" userId="60d91a9c-a42c-4cc8-ad01-70c31ac073b3" providerId="ADAL" clId="{9AFF9B7B-87D0-46BA-8EEB-3F0E9D82AF8D}" dt="2024-06-19T01:01:12.005" v="5207"/>
          <ac:spMkLst>
            <pc:docMk/>
            <pc:sldMk cId="3641359770" sldId="2147374850"/>
            <ac:spMk id="4" creationId="{E1599567-BA63-1FE0-C937-256F99869875}"/>
          </ac:spMkLst>
        </pc:spChg>
        <pc:spChg chg="add mod">
          <ac:chgData name="Allen Hsu" userId="60d91a9c-a42c-4cc8-ad01-70c31ac073b3" providerId="ADAL" clId="{9AFF9B7B-87D0-46BA-8EEB-3F0E9D82AF8D}" dt="2024-06-20T01:52:31.920" v="7774" actId="1076"/>
          <ac:spMkLst>
            <pc:docMk/>
            <pc:sldMk cId="3641359770" sldId="2147374850"/>
            <ac:spMk id="7" creationId="{ADAAFE87-B6B3-58D7-4DEE-1671AE2899C9}"/>
          </ac:spMkLst>
        </pc:spChg>
        <pc:spChg chg="add mod">
          <ac:chgData name="Allen Hsu" userId="60d91a9c-a42c-4cc8-ad01-70c31ac073b3" providerId="ADAL" clId="{9AFF9B7B-87D0-46BA-8EEB-3F0E9D82AF8D}" dt="2024-06-20T01:52:23.495" v="7773" actId="1076"/>
          <ac:spMkLst>
            <pc:docMk/>
            <pc:sldMk cId="3641359770" sldId="2147374850"/>
            <ac:spMk id="11" creationId="{85FFFD3F-3B45-619C-1093-564E9B6C2437}"/>
          </ac:spMkLst>
        </pc:spChg>
        <pc:picChg chg="add mod">
          <ac:chgData name="Allen Hsu" userId="60d91a9c-a42c-4cc8-ad01-70c31ac073b3" providerId="ADAL" clId="{9AFF9B7B-87D0-46BA-8EEB-3F0E9D82AF8D}" dt="2024-06-20T01:52:31.920" v="7774" actId="1076"/>
          <ac:picMkLst>
            <pc:docMk/>
            <pc:sldMk cId="3641359770" sldId="2147374850"/>
            <ac:picMk id="6" creationId="{D8423E6E-9206-643E-0628-81354987D5D2}"/>
          </ac:picMkLst>
        </pc:picChg>
        <pc:picChg chg="add mod ord">
          <ac:chgData name="Allen Hsu" userId="60d91a9c-a42c-4cc8-ad01-70c31ac073b3" providerId="ADAL" clId="{9AFF9B7B-87D0-46BA-8EEB-3F0E9D82AF8D}" dt="2024-06-20T01:52:23.495" v="7773" actId="1076"/>
          <ac:picMkLst>
            <pc:docMk/>
            <pc:sldMk cId="3641359770" sldId="2147374850"/>
            <ac:picMk id="10" creationId="{8DCEBE11-1EB7-A965-7A51-A4308AECD577}"/>
          </ac:picMkLst>
        </pc:picChg>
      </pc:sldChg>
      <pc:sldChg chg="addSp delSp modSp new mod ord">
        <pc:chgData name="Allen Hsu" userId="60d91a9c-a42c-4cc8-ad01-70c31ac073b3" providerId="ADAL" clId="{9AFF9B7B-87D0-46BA-8EEB-3F0E9D82AF8D}" dt="2024-06-20T08:14:13.391" v="7873" actId="20577"/>
        <pc:sldMkLst>
          <pc:docMk/>
          <pc:sldMk cId="2551377282" sldId="2147374851"/>
        </pc:sldMkLst>
        <pc:spChg chg="mod">
          <ac:chgData name="Allen Hsu" userId="60d91a9c-a42c-4cc8-ad01-70c31ac073b3" providerId="ADAL" clId="{9AFF9B7B-87D0-46BA-8EEB-3F0E9D82AF8D}" dt="2024-06-20T08:14:13.391" v="7873" actId="20577"/>
          <ac:spMkLst>
            <pc:docMk/>
            <pc:sldMk cId="2551377282" sldId="2147374851"/>
            <ac:spMk id="2" creationId="{0ADF2138-45BF-EA25-474A-5428354C96A3}"/>
          </ac:spMkLst>
        </pc:spChg>
        <pc:spChg chg="del">
          <ac:chgData name="Allen Hsu" userId="60d91a9c-a42c-4cc8-ad01-70c31ac073b3" providerId="ADAL" clId="{9AFF9B7B-87D0-46BA-8EEB-3F0E9D82AF8D}" dt="2024-06-20T01:04:57.881" v="6842" actId="478"/>
          <ac:spMkLst>
            <pc:docMk/>
            <pc:sldMk cId="2551377282" sldId="2147374851"/>
            <ac:spMk id="4" creationId="{0D1AA5D5-AD96-4C0D-BDB2-27AF405BECD6}"/>
          </ac:spMkLst>
        </pc:spChg>
        <pc:spChg chg="add mod">
          <ac:chgData name="Allen Hsu" userId="60d91a9c-a42c-4cc8-ad01-70c31ac073b3" providerId="ADAL" clId="{9AFF9B7B-87D0-46BA-8EEB-3F0E9D82AF8D}" dt="2024-06-20T01:38:56.504" v="7590" actId="207"/>
          <ac:spMkLst>
            <pc:docMk/>
            <pc:sldMk cId="2551377282" sldId="2147374851"/>
            <ac:spMk id="6" creationId="{63D704DB-42E6-858B-9E72-5F65A179BC3C}"/>
          </ac:spMkLst>
        </pc:spChg>
        <pc:spChg chg="add mod">
          <ac:chgData name="Allen Hsu" userId="60d91a9c-a42c-4cc8-ad01-70c31ac073b3" providerId="ADAL" clId="{9AFF9B7B-87D0-46BA-8EEB-3F0E9D82AF8D}" dt="2024-06-20T01:08:02.769" v="6857" actId="1076"/>
          <ac:spMkLst>
            <pc:docMk/>
            <pc:sldMk cId="2551377282" sldId="2147374851"/>
            <ac:spMk id="7" creationId="{FE7EA608-EC5E-C48B-7917-27B4E08F5048}"/>
          </ac:spMkLst>
        </pc:spChg>
        <pc:spChg chg="add mod">
          <ac:chgData name="Allen Hsu" userId="60d91a9c-a42c-4cc8-ad01-70c31ac073b3" providerId="ADAL" clId="{9AFF9B7B-87D0-46BA-8EEB-3F0E9D82AF8D}" dt="2024-06-20T01:08:02.769" v="6857" actId="1076"/>
          <ac:spMkLst>
            <pc:docMk/>
            <pc:sldMk cId="2551377282" sldId="2147374851"/>
            <ac:spMk id="8" creationId="{AFF9F0AA-0EAA-88E7-7CF9-C634349138B2}"/>
          </ac:spMkLst>
        </pc:spChg>
        <pc:spChg chg="add mod">
          <ac:chgData name="Allen Hsu" userId="60d91a9c-a42c-4cc8-ad01-70c31ac073b3" providerId="ADAL" clId="{9AFF9B7B-87D0-46BA-8EEB-3F0E9D82AF8D}" dt="2024-06-20T01:08:02.769" v="6857" actId="1076"/>
          <ac:spMkLst>
            <pc:docMk/>
            <pc:sldMk cId="2551377282" sldId="2147374851"/>
            <ac:spMk id="9" creationId="{DF8D3308-D645-46A9-6190-4D9A0D1E449A}"/>
          </ac:spMkLst>
        </pc:spChg>
        <pc:spChg chg="add mod">
          <ac:chgData name="Allen Hsu" userId="60d91a9c-a42c-4cc8-ad01-70c31ac073b3" providerId="ADAL" clId="{9AFF9B7B-87D0-46BA-8EEB-3F0E9D82AF8D}" dt="2024-06-20T01:08:02.769" v="6857" actId="1076"/>
          <ac:spMkLst>
            <pc:docMk/>
            <pc:sldMk cId="2551377282" sldId="2147374851"/>
            <ac:spMk id="10" creationId="{2087521D-792C-4C72-E2DA-3ED37CBB0E7C}"/>
          </ac:spMkLst>
        </pc:spChg>
        <pc:spChg chg="add mod">
          <ac:chgData name="Allen Hsu" userId="60d91a9c-a42c-4cc8-ad01-70c31ac073b3" providerId="ADAL" clId="{9AFF9B7B-87D0-46BA-8EEB-3F0E9D82AF8D}" dt="2024-06-20T01:08:02.769" v="6857" actId="1076"/>
          <ac:spMkLst>
            <pc:docMk/>
            <pc:sldMk cId="2551377282" sldId="2147374851"/>
            <ac:spMk id="11" creationId="{850FC450-2683-57C2-B110-A25C99AF32BE}"/>
          </ac:spMkLst>
        </pc:spChg>
        <pc:spChg chg="add mod">
          <ac:chgData name="Allen Hsu" userId="60d91a9c-a42c-4cc8-ad01-70c31ac073b3" providerId="ADAL" clId="{9AFF9B7B-87D0-46BA-8EEB-3F0E9D82AF8D}" dt="2024-06-20T01:08:02.769" v="6857" actId="1076"/>
          <ac:spMkLst>
            <pc:docMk/>
            <pc:sldMk cId="2551377282" sldId="2147374851"/>
            <ac:spMk id="12" creationId="{CE92D663-9AFF-41F8-256C-254DACB78CA2}"/>
          </ac:spMkLst>
        </pc:spChg>
        <pc:spChg chg="add mod">
          <ac:chgData name="Allen Hsu" userId="60d91a9c-a42c-4cc8-ad01-70c31ac073b3" providerId="ADAL" clId="{9AFF9B7B-87D0-46BA-8EEB-3F0E9D82AF8D}" dt="2024-06-20T01:08:02.769" v="6857" actId="1076"/>
          <ac:spMkLst>
            <pc:docMk/>
            <pc:sldMk cId="2551377282" sldId="2147374851"/>
            <ac:spMk id="13" creationId="{DF146687-2064-55FD-E988-2917BDB70F8B}"/>
          </ac:spMkLst>
        </pc:spChg>
        <pc:spChg chg="add del mod">
          <ac:chgData name="Allen Hsu" userId="60d91a9c-a42c-4cc8-ad01-70c31ac073b3" providerId="ADAL" clId="{9AFF9B7B-87D0-46BA-8EEB-3F0E9D82AF8D}" dt="2024-06-20T01:09:39.083" v="6939" actId="478"/>
          <ac:spMkLst>
            <pc:docMk/>
            <pc:sldMk cId="2551377282" sldId="2147374851"/>
            <ac:spMk id="14" creationId="{1BADC777-83B1-6A64-FE93-9F4884C199B7}"/>
          </ac:spMkLst>
        </pc:spChg>
        <pc:spChg chg="add mod">
          <ac:chgData name="Allen Hsu" userId="60d91a9c-a42c-4cc8-ad01-70c31ac073b3" providerId="ADAL" clId="{9AFF9B7B-87D0-46BA-8EEB-3F0E9D82AF8D}" dt="2024-06-20T01:31:43.050" v="7333" actId="14100"/>
          <ac:spMkLst>
            <pc:docMk/>
            <pc:sldMk cId="2551377282" sldId="2147374851"/>
            <ac:spMk id="15" creationId="{EB9C8FB0-2736-EF2E-CFAC-616418EEA8DC}"/>
          </ac:spMkLst>
        </pc:spChg>
        <pc:spChg chg="add mod">
          <ac:chgData name="Allen Hsu" userId="60d91a9c-a42c-4cc8-ad01-70c31ac073b3" providerId="ADAL" clId="{9AFF9B7B-87D0-46BA-8EEB-3F0E9D82AF8D}" dt="2024-06-20T01:31:43.050" v="7333" actId="14100"/>
          <ac:spMkLst>
            <pc:docMk/>
            <pc:sldMk cId="2551377282" sldId="2147374851"/>
            <ac:spMk id="16" creationId="{CA578ED5-20E3-F5D2-46D3-286087CEC303}"/>
          </ac:spMkLst>
        </pc:spChg>
        <pc:spChg chg="add mod">
          <ac:chgData name="Allen Hsu" userId="60d91a9c-a42c-4cc8-ad01-70c31ac073b3" providerId="ADAL" clId="{9AFF9B7B-87D0-46BA-8EEB-3F0E9D82AF8D}" dt="2024-06-20T01:31:43.050" v="7333" actId="14100"/>
          <ac:spMkLst>
            <pc:docMk/>
            <pc:sldMk cId="2551377282" sldId="2147374851"/>
            <ac:spMk id="17" creationId="{48D6446A-0616-4D49-2AC7-EDFAB7050B73}"/>
          </ac:spMkLst>
        </pc:spChg>
        <pc:spChg chg="add mod">
          <ac:chgData name="Allen Hsu" userId="60d91a9c-a42c-4cc8-ad01-70c31ac073b3" providerId="ADAL" clId="{9AFF9B7B-87D0-46BA-8EEB-3F0E9D82AF8D}" dt="2024-06-20T01:31:43.050" v="7333" actId="14100"/>
          <ac:spMkLst>
            <pc:docMk/>
            <pc:sldMk cId="2551377282" sldId="2147374851"/>
            <ac:spMk id="18" creationId="{581555B0-B752-A0CB-B9AB-B58059211921}"/>
          </ac:spMkLst>
        </pc:spChg>
        <pc:spChg chg="add mod">
          <ac:chgData name="Allen Hsu" userId="60d91a9c-a42c-4cc8-ad01-70c31ac073b3" providerId="ADAL" clId="{9AFF9B7B-87D0-46BA-8EEB-3F0E9D82AF8D}" dt="2024-06-20T01:31:43.050" v="7333" actId="14100"/>
          <ac:spMkLst>
            <pc:docMk/>
            <pc:sldMk cId="2551377282" sldId="2147374851"/>
            <ac:spMk id="19" creationId="{D59A30D0-21FC-BE68-3E4D-7DFABD5A4844}"/>
          </ac:spMkLst>
        </pc:spChg>
        <pc:spChg chg="add mod">
          <ac:chgData name="Allen Hsu" userId="60d91a9c-a42c-4cc8-ad01-70c31ac073b3" providerId="ADAL" clId="{9AFF9B7B-87D0-46BA-8EEB-3F0E9D82AF8D}" dt="2024-06-20T01:31:43.050" v="7333" actId="14100"/>
          <ac:spMkLst>
            <pc:docMk/>
            <pc:sldMk cId="2551377282" sldId="2147374851"/>
            <ac:spMk id="20" creationId="{9E6D2A1A-CBB0-35C8-92C0-AF83A05D3579}"/>
          </ac:spMkLst>
        </pc:spChg>
        <pc:spChg chg="add mod">
          <ac:chgData name="Allen Hsu" userId="60d91a9c-a42c-4cc8-ad01-70c31ac073b3" providerId="ADAL" clId="{9AFF9B7B-87D0-46BA-8EEB-3F0E9D82AF8D}" dt="2024-06-20T01:31:43.050" v="7333" actId="14100"/>
          <ac:spMkLst>
            <pc:docMk/>
            <pc:sldMk cId="2551377282" sldId="2147374851"/>
            <ac:spMk id="21" creationId="{CE6E0770-9624-901A-B0EA-221C5D64247E}"/>
          </ac:spMkLst>
        </pc:spChg>
        <pc:spChg chg="add mod">
          <ac:chgData name="Allen Hsu" userId="60d91a9c-a42c-4cc8-ad01-70c31ac073b3" providerId="ADAL" clId="{9AFF9B7B-87D0-46BA-8EEB-3F0E9D82AF8D}" dt="2024-06-20T01:33:56.709" v="7411" actId="20577"/>
          <ac:spMkLst>
            <pc:docMk/>
            <pc:sldMk cId="2551377282" sldId="2147374851"/>
            <ac:spMk id="22" creationId="{67DED054-71A8-E0BC-CCDC-43BFBB55F896}"/>
          </ac:spMkLst>
        </pc:spChg>
        <pc:spChg chg="add mod">
          <ac:chgData name="Allen Hsu" userId="60d91a9c-a42c-4cc8-ad01-70c31ac073b3" providerId="ADAL" clId="{9AFF9B7B-87D0-46BA-8EEB-3F0E9D82AF8D}" dt="2024-06-20T01:53:42.687" v="7775" actId="14100"/>
          <ac:spMkLst>
            <pc:docMk/>
            <pc:sldMk cId="2551377282" sldId="2147374851"/>
            <ac:spMk id="23" creationId="{88E4C4AC-7385-7158-5C3A-3F5A0F5FC7E1}"/>
          </ac:spMkLst>
        </pc:spChg>
        <pc:spChg chg="add mod">
          <ac:chgData name="Allen Hsu" userId="60d91a9c-a42c-4cc8-ad01-70c31ac073b3" providerId="ADAL" clId="{9AFF9B7B-87D0-46BA-8EEB-3F0E9D82AF8D}" dt="2024-06-20T01:15:27.094" v="7021" actId="1076"/>
          <ac:spMkLst>
            <pc:docMk/>
            <pc:sldMk cId="2551377282" sldId="2147374851"/>
            <ac:spMk id="24" creationId="{635785B6-8049-BE83-5191-4784D94F1969}"/>
          </ac:spMkLst>
        </pc:spChg>
        <pc:spChg chg="add mod">
          <ac:chgData name="Allen Hsu" userId="60d91a9c-a42c-4cc8-ad01-70c31ac073b3" providerId="ADAL" clId="{9AFF9B7B-87D0-46BA-8EEB-3F0E9D82AF8D}" dt="2024-06-20T01:15:27.094" v="7021" actId="1076"/>
          <ac:spMkLst>
            <pc:docMk/>
            <pc:sldMk cId="2551377282" sldId="2147374851"/>
            <ac:spMk id="25" creationId="{FED46761-C35D-2CB1-1E8A-553CA866D33F}"/>
          </ac:spMkLst>
        </pc:spChg>
        <pc:spChg chg="add mod">
          <ac:chgData name="Allen Hsu" userId="60d91a9c-a42c-4cc8-ad01-70c31ac073b3" providerId="ADAL" clId="{9AFF9B7B-87D0-46BA-8EEB-3F0E9D82AF8D}" dt="2024-06-20T01:15:27.094" v="7021" actId="1076"/>
          <ac:spMkLst>
            <pc:docMk/>
            <pc:sldMk cId="2551377282" sldId="2147374851"/>
            <ac:spMk id="26" creationId="{3F0C4F0D-3F9B-3421-13BE-54396F564F4D}"/>
          </ac:spMkLst>
        </pc:spChg>
        <pc:spChg chg="add mod">
          <ac:chgData name="Allen Hsu" userId="60d91a9c-a42c-4cc8-ad01-70c31ac073b3" providerId="ADAL" clId="{9AFF9B7B-87D0-46BA-8EEB-3F0E9D82AF8D}" dt="2024-06-20T01:15:53.958" v="7028" actId="115"/>
          <ac:spMkLst>
            <pc:docMk/>
            <pc:sldMk cId="2551377282" sldId="2147374851"/>
            <ac:spMk id="27" creationId="{6049BD54-7259-B3E7-15E4-1DD9C848ADF1}"/>
          </ac:spMkLst>
        </pc:spChg>
        <pc:spChg chg="add mod">
          <ac:chgData name="Allen Hsu" userId="60d91a9c-a42c-4cc8-ad01-70c31ac073b3" providerId="ADAL" clId="{9AFF9B7B-87D0-46BA-8EEB-3F0E9D82AF8D}" dt="2024-06-20T01:15:56.689" v="7029" actId="115"/>
          <ac:spMkLst>
            <pc:docMk/>
            <pc:sldMk cId="2551377282" sldId="2147374851"/>
            <ac:spMk id="28" creationId="{B0AD69B8-49C3-02B9-283F-73B5595F4368}"/>
          </ac:spMkLst>
        </pc:spChg>
        <pc:spChg chg="add mod">
          <ac:chgData name="Allen Hsu" userId="60d91a9c-a42c-4cc8-ad01-70c31ac073b3" providerId="ADAL" clId="{9AFF9B7B-87D0-46BA-8EEB-3F0E9D82AF8D}" dt="2024-06-20T01:22:36.871" v="7123" actId="20577"/>
          <ac:spMkLst>
            <pc:docMk/>
            <pc:sldMk cId="2551377282" sldId="2147374851"/>
            <ac:spMk id="40" creationId="{352E7854-0605-08EC-CB4A-9D08A6927EA9}"/>
          </ac:spMkLst>
        </pc:spChg>
        <pc:spChg chg="add mod">
          <ac:chgData name="Allen Hsu" userId="60d91a9c-a42c-4cc8-ad01-70c31ac073b3" providerId="ADAL" clId="{9AFF9B7B-87D0-46BA-8EEB-3F0E9D82AF8D}" dt="2024-06-20T01:25:34.820" v="7127" actId="1076"/>
          <ac:spMkLst>
            <pc:docMk/>
            <pc:sldMk cId="2551377282" sldId="2147374851"/>
            <ac:spMk id="42" creationId="{96AC47CA-16D7-880F-7900-82177773F7CB}"/>
          </ac:spMkLst>
        </pc:spChg>
        <pc:spChg chg="add mod">
          <ac:chgData name="Allen Hsu" userId="60d91a9c-a42c-4cc8-ad01-70c31ac073b3" providerId="ADAL" clId="{9AFF9B7B-87D0-46BA-8EEB-3F0E9D82AF8D}" dt="2024-06-20T01:31:37.701" v="7331" actId="571"/>
          <ac:spMkLst>
            <pc:docMk/>
            <pc:sldMk cId="2551377282" sldId="2147374851"/>
            <ac:spMk id="43" creationId="{657AECEE-017A-B007-658E-B6AFB04D0A70}"/>
          </ac:spMkLst>
        </pc:spChg>
        <pc:spChg chg="add mod">
          <ac:chgData name="Allen Hsu" userId="60d91a9c-a42c-4cc8-ad01-70c31ac073b3" providerId="ADAL" clId="{9AFF9B7B-87D0-46BA-8EEB-3F0E9D82AF8D}" dt="2024-06-20T01:31:37.701" v="7331" actId="571"/>
          <ac:spMkLst>
            <pc:docMk/>
            <pc:sldMk cId="2551377282" sldId="2147374851"/>
            <ac:spMk id="44" creationId="{2E84405A-3E3E-3826-65B9-0B090A96A8F9}"/>
          </ac:spMkLst>
        </pc:spChg>
        <pc:spChg chg="add mod">
          <ac:chgData name="Allen Hsu" userId="60d91a9c-a42c-4cc8-ad01-70c31ac073b3" providerId="ADAL" clId="{9AFF9B7B-87D0-46BA-8EEB-3F0E9D82AF8D}" dt="2024-06-20T01:31:37.701" v="7331" actId="571"/>
          <ac:spMkLst>
            <pc:docMk/>
            <pc:sldMk cId="2551377282" sldId="2147374851"/>
            <ac:spMk id="45" creationId="{63C2F516-61D7-C1AA-A77C-B50CBC2EEDE6}"/>
          </ac:spMkLst>
        </pc:spChg>
        <pc:spChg chg="add mod">
          <ac:chgData name="Allen Hsu" userId="60d91a9c-a42c-4cc8-ad01-70c31ac073b3" providerId="ADAL" clId="{9AFF9B7B-87D0-46BA-8EEB-3F0E9D82AF8D}" dt="2024-06-20T01:31:37.701" v="7331" actId="571"/>
          <ac:spMkLst>
            <pc:docMk/>
            <pc:sldMk cId="2551377282" sldId="2147374851"/>
            <ac:spMk id="46" creationId="{402C8266-6842-4915-023F-043F2CA797D8}"/>
          </ac:spMkLst>
        </pc:spChg>
        <pc:spChg chg="add mod">
          <ac:chgData name="Allen Hsu" userId="60d91a9c-a42c-4cc8-ad01-70c31ac073b3" providerId="ADAL" clId="{9AFF9B7B-87D0-46BA-8EEB-3F0E9D82AF8D}" dt="2024-06-20T01:31:37.701" v="7331" actId="571"/>
          <ac:spMkLst>
            <pc:docMk/>
            <pc:sldMk cId="2551377282" sldId="2147374851"/>
            <ac:spMk id="47" creationId="{1979EED8-3B2E-E102-9AE1-F4A8292E5B6D}"/>
          </ac:spMkLst>
        </pc:spChg>
        <pc:spChg chg="add mod">
          <ac:chgData name="Allen Hsu" userId="60d91a9c-a42c-4cc8-ad01-70c31ac073b3" providerId="ADAL" clId="{9AFF9B7B-87D0-46BA-8EEB-3F0E9D82AF8D}" dt="2024-06-20T01:31:37.701" v="7331" actId="571"/>
          <ac:spMkLst>
            <pc:docMk/>
            <pc:sldMk cId="2551377282" sldId="2147374851"/>
            <ac:spMk id="48" creationId="{D067555C-00E1-FEA6-1D5B-BB3F7AF3DE0B}"/>
          </ac:spMkLst>
        </pc:spChg>
        <pc:spChg chg="add mod">
          <ac:chgData name="Allen Hsu" userId="60d91a9c-a42c-4cc8-ad01-70c31ac073b3" providerId="ADAL" clId="{9AFF9B7B-87D0-46BA-8EEB-3F0E9D82AF8D}" dt="2024-06-20T01:31:37.701" v="7331" actId="571"/>
          <ac:spMkLst>
            <pc:docMk/>
            <pc:sldMk cId="2551377282" sldId="2147374851"/>
            <ac:spMk id="49" creationId="{BB94F059-E24F-F0BF-7F5F-094C2F2DD497}"/>
          </ac:spMkLst>
        </pc:spChg>
        <pc:picChg chg="add del mod">
          <ac:chgData name="Allen Hsu" userId="60d91a9c-a42c-4cc8-ad01-70c31ac073b3" providerId="ADAL" clId="{9AFF9B7B-87D0-46BA-8EEB-3F0E9D82AF8D}" dt="2024-06-20T01:21:39.224" v="7071" actId="478"/>
          <ac:picMkLst>
            <pc:docMk/>
            <pc:sldMk cId="2551377282" sldId="2147374851"/>
            <ac:picMk id="37" creationId="{77562299-B0A4-CA3D-826E-429CAD8459BE}"/>
          </ac:picMkLst>
        </pc:picChg>
        <pc:picChg chg="add mod">
          <ac:chgData name="Allen Hsu" userId="60d91a9c-a42c-4cc8-ad01-70c31ac073b3" providerId="ADAL" clId="{9AFF9B7B-87D0-46BA-8EEB-3F0E9D82AF8D}" dt="2024-06-20T01:22:00.845" v="7076" actId="1076"/>
          <ac:picMkLst>
            <pc:docMk/>
            <pc:sldMk cId="2551377282" sldId="2147374851"/>
            <ac:picMk id="39" creationId="{1AA3B348-7D86-4F04-5A81-AEBBF58FC382}"/>
          </ac:picMkLst>
        </pc:picChg>
        <pc:cxnChg chg="add mod">
          <ac:chgData name="Allen Hsu" userId="60d91a9c-a42c-4cc8-ad01-70c31ac073b3" providerId="ADAL" clId="{9AFF9B7B-87D0-46BA-8EEB-3F0E9D82AF8D}" dt="2024-06-20T01:34:37.211" v="7412" actId="208"/>
          <ac:cxnSpMkLst>
            <pc:docMk/>
            <pc:sldMk cId="2551377282" sldId="2147374851"/>
            <ac:cxnSpMk id="30" creationId="{805B21F6-15AF-D5E7-B9A5-D5911AAFA1D4}"/>
          </ac:cxnSpMkLst>
        </pc:cxnChg>
        <pc:cxnChg chg="add mod">
          <ac:chgData name="Allen Hsu" userId="60d91a9c-a42c-4cc8-ad01-70c31ac073b3" providerId="ADAL" clId="{9AFF9B7B-87D0-46BA-8EEB-3F0E9D82AF8D}" dt="2024-06-20T01:34:37.211" v="7412" actId="208"/>
          <ac:cxnSpMkLst>
            <pc:docMk/>
            <pc:sldMk cId="2551377282" sldId="2147374851"/>
            <ac:cxnSpMk id="33" creationId="{3DA17DE0-18BA-7E15-7AB1-D56131836607}"/>
          </ac:cxnSpMkLst>
        </pc:cxnChg>
      </pc:sldChg>
      <pc:sldChg chg="modSp new mod ord">
        <pc:chgData name="Allen Hsu" userId="60d91a9c-a42c-4cc8-ad01-70c31ac073b3" providerId="ADAL" clId="{9AFF9B7B-87D0-46BA-8EEB-3F0E9D82AF8D}" dt="2024-06-20T01:35:39.757" v="7485" actId="20577"/>
        <pc:sldMkLst>
          <pc:docMk/>
          <pc:sldMk cId="2064816228" sldId="2147374852"/>
        </pc:sldMkLst>
        <pc:spChg chg="mod">
          <ac:chgData name="Allen Hsu" userId="60d91a9c-a42c-4cc8-ad01-70c31ac073b3" providerId="ADAL" clId="{9AFF9B7B-87D0-46BA-8EEB-3F0E9D82AF8D}" dt="2024-06-20T01:35:39.757" v="7485" actId="20577"/>
          <ac:spMkLst>
            <pc:docMk/>
            <pc:sldMk cId="2064816228" sldId="2147374852"/>
            <ac:spMk id="3" creationId="{DCFCB4F7-0DE6-0843-CA43-3C7C67E45754}"/>
          </ac:spMkLst>
        </pc:spChg>
      </pc:sldChg>
      <pc:sldChg chg="addSp delSp modSp new mod">
        <pc:chgData name="Allen Hsu" userId="60d91a9c-a42c-4cc8-ad01-70c31ac073b3" providerId="ADAL" clId="{9AFF9B7B-87D0-46BA-8EEB-3F0E9D82AF8D}" dt="2024-06-20T08:18:27.573" v="8073" actId="20577"/>
        <pc:sldMkLst>
          <pc:docMk/>
          <pc:sldMk cId="1648751649" sldId="2147374853"/>
        </pc:sldMkLst>
        <pc:spChg chg="mod">
          <ac:chgData name="Allen Hsu" userId="60d91a9c-a42c-4cc8-ad01-70c31ac073b3" providerId="ADAL" clId="{9AFF9B7B-87D0-46BA-8EEB-3F0E9D82AF8D}" dt="2024-06-20T08:12:37.576" v="7831" actId="20577"/>
          <ac:spMkLst>
            <pc:docMk/>
            <pc:sldMk cId="1648751649" sldId="2147374853"/>
            <ac:spMk id="2" creationId="{C294E72A-DEEE-233A-894E-C4B22D2421DC}"/>
          </ac:spMkLst>
        </pc:spChg>
        <pc:spChg chg="del">
          <ac:chgData name="Allen Hsu" userId="60d91a9c-a42c-4cc8-ad01-70c31ac073b3" providerId="ADAL" clId="{9AFF9B7B-87D0-46BA-8EEB-3F0E9D82AF8D}" dt="2024-06-20T08:12:40.167" v="7832" actId="478"/>
          <ac:spMkLst>
            <pc:docMk/>
            <pc:sldMk cId="1648751649" sldId="2147374853"/>
            <ac:spMk id="4" creationId="{56B7B679-5918-4951-AFD9-25A060A167FE}"/>
          </ac:spMkLst>
        </pc:spChg>
        <pc:spChg chg="add mod">
          <ac:chgData name="Allen Hsu" userId="60d91a9c-a42c-4cc8-ad01-70c31ac073b3" providerId="ADAL" clId="{9AFF9B7B-87D0-46BA-8EEB-3F0E9D82AF8D}" dt="2024-06-20T08:13:26.337" v="7853" actId="20577"/>
          <ac:spMkLst>
            <pc:docMk/>
            <pc:sldMk cId="1648751649" sldId="2147374853"/>
            <ac:spMk id="5" creationId="{16B49259-8232-E672-C6B9-FA72F486C52A}"/>
          </ac:spMkLst>
        </pc:spChg>
        <pc:spChg chg="add mod">
          <ac:chgData name="Allen Hsu" userId="60d91a9c-a42c-4cc8-ad01-70c31ac073b3" providerId="ADAL" clId="{9AFF9B7B-87D0-46BA-8EEB-3F0E9D82AF8D}" dt="2024-06-20T08:13:28.967" v="7859" actId="20577"/>
          <ac:spMkLst>
            <pc:docMk/>
            <pc:sldMk cId="1648751649" sldId="2147374853"/>
            <ac:spMk id="6" creationId="{2C241F0B-091D-9A8E-43FF-071F2A6C97E9}"/>
          </ac:spMkLst>
        </pc:spChg>
        <pc:spChg chg="add mod">
          <ac:chgData name="Allen Hsu" userId="60d91a9c-a42c-4cc8-ad01-70c31ac073b3" providerId="ADAL" clId="{9AFF9B7B-87D0-46BA-8EEB-3F0E9D82AF8D}" dt="2024-06-20T08:14:22.863" v="7874" actId="14100"/>
          <ac:spMkLst>
            <pc:docMk/>
            <pc:sldMk cId="1648751649" sldId="2147374853"/>
            <ac:spMk id="7" creationId="{3C3D3992-3EA0-2369-5BD0-580B4F72E5A7}"/>
          </ac:spMkLst>
        </pc:spChg>
        <pc:spChg chg="add mod">
          <ac:chgData name="Allen Hsu" userId="60d91a9c-a42c-4cc8-ad01-70c31ac073b3" providerId="ADAL" clId="{9AFF9B7B-87D0-46BA-8EEB-3F0E9D82AF8D}" dt="2024-06-20T08:17:57.442" v="7998" actId="20577"/>
          <ac:spMkLst>
            <pc:docMk/>
            <pc:sldMk cId="1648751649" sldId="2147374853"/>
            <ac:spMk id="8" creationId="{FFDB9F7F-95E0-AF51-7FBD-70698181673B}"/>
          </ac:spMkLst>
        </pc:spChg>
        <pc:spChg chg="add mod">
          <ac:chgData name="Allen Hsu" userId="60d91a9c-a42c-4cc8-ad01-70c31ac073b3" providerId="ADAL" clId="{9AFF9B7B-87D0-46BA-8EEB-3F0E9D82AF8D}" dt="2024-06-20T08:18:27.573" v="8073" actId="20577"/>
          <ac:spMkLst>
            <pc:docMk/>
            <pc:sldMk cId="1648751649" sldId="2147374853"/>
            <ac:spMk id="9" creationId="{37381605-69C0-9DC5-4949-E5466C6790EC}"/>
          </ac:spMkLst>
        </pc:spChg>
      </pc:sldChg>
      <pc:sldChg chg="addSp delSp modSp new mod">
        <pc:chgData name="Allen Hsu" userId="60d91a9c-a42c-4cc8-ad01-70c31ac073b3" providerId="ADAL" clId="{9AFF9B7B-87D0-46BA-8EEB-3F0E9D82AF8D}" dt="2024-07-16T03:02:33.313" v="8148" actId="20577"/>
        <pc:sldMkLst>
          <pc:docMk/>
          <pc:sldMk cId="2392937720" sldId="2147374854"/>
        </pc:sldMkLst>
        <pc:spChg chg="mod">
          <ac:chgData name="Allen Hsu" userId="60d91a9c-a42c-4cc8-ad01-70c31ac073b3" providerId="ADAL" clId="{9AFF9B7B-87D0-46BA-8EEB-3F0E9D82AF8D}" dt="2024-07-16T03:00:55" v="8137" actId="20577"/>
          <ac:spMkLst>
            <pc:docMk/>
            <pc:sldMk cId="2392937720" sldId="2147374854"/>
            <ac:spMk id="2" creationId="{4758F7DA-EA8B-4593-F568-91980F577973}"/>
          </ac:spMkLst>
        </pc:spChg>
        <pc:spChg chg="del">
          <ac:chgData name="Allen Hsu" userId="60d91a9c-a42c-4cc8-ad01-70c31ac073b3" providerId="ADAL" clId="{9AFF9B7B-87D0-46BA-8EEB-3F0E9D82AF8D}" dt="2024-07-16T02:59:50.131" v="8098" actId="478"/>
          <ac:spMkLst>
            <pc:docMk/>
            <pc:sldMk cId="2392937720" sldId="2147374854"/>
            <ac:spMk id="4" creationId="{29015115-5A4F-DCBB-CC3F-02EC5BE9C5CD}"/>
          </ac:spMkLst>
        </pc:spChg>
        <pc:spChg chg="add del mod">
          <ac:chgData name="Allen Hsu" userId="60d91a9c-a42c-4cc8-ad01-70c31ac073b3" providerId="ADAL" clId="{9AFF9B7B-87D0-46BA-8EEB-3F0E9D82AF8D}" dt="2024-07-16T03:00:17.416" v="8109" actId="1076"/>
          <ac:spMkLst>
            <pc:docMk/>
            <pc:sldMk cId="2392937720" sldId="2147374854"/>
            <ac:spMk id="6" creationId="{1F3B67D5-B27C-BA26-52E2-45034CD3815D}"/>
          </ac:spMkLst>
        </pc:spChg>
        <pc:spChg chg="add mod">
          <ac:chgData name="Allen Hsu" userId="60d91a9c-a42c-4cc8-ad01-70c31ac073b3" providerId="ADAL" clId="{9AFF9B7B-87D0-46BA-8EEB-3F0E9D82AF8D}" dt="2024-07-16T03:00:43.124" v="8116" actId="1076"/>
          <ac:spMkLst>
            <pc:docMk/>
            <pc:sldMk cId="2392937720" sldId="2147374854"/>
            <ac:spMk id="8" creationId="{521649F7-D06B-ED3B-7F19-D79328499F57}"/>
          </ac:spMkLst>
        </pc:spChg>
        <pc:spChg chg="add mod">
          <ac:chgData name="Allen Hsu" userId="60d91a9c-a42c-4cc8-ad01-70c31ac073b3" providerId="ADAL" clId="{9AFF9B7B-87D0-46BA-8EEB-3F0E9D82AF8D}" dt="2024-07-16T03:02:33.313" v="8148" actId="20577"/>
          <ac:spMkLst>
            <pc:docMk/>
            <pc:sldMk cId="2392937720" sldId="2147374854"/>
            <ac:spMk id="10" creationId="{DBBAB838-CA73-1C15-5A1C-AFD2229811B9}"/>
          </ac:spMkLst>
        </pc:spChg>
        <pc:graphicFrameChg chg="add mod modGraphic">
          <ac:chgData name="Allen Hsu" userId="60d91a9c-a42c-4cc8-ad01-70c31ac073b3" providerId="ADAL" clId="{9AFF9B7B-87D0-46BA-8EEB-3F0E9D82AF8D}" dt="2024-07-16T03:02:24.061" v="8145" actId="14734"/>
          <ac:graphicFrameMkLst>
            <pc:docMk/>
            <pc:sldMk cId="2392937720" sldId="2147374854"/>
            <ac:graphicFrameMk id="5" creationId="{2BC877A0-E9C4-8E51-EA60-0AA05AB26F87}"/>
          </ac:graphicFrameMkLst>
        </pc:graphicFrameChg>
      </pc:sldChg>
      <pc:sldChg chg="modSp new del mod">
        <pc:chgData name="Allen Hsu" userId="60d91a9c-a42c-4cc8-ad01-70c31ac073b3" providerId="ADAL" clId="{9AFF9B7B-87D0-46BA-8EEB-3F0E9D82AF8D}" dt="2024-06-25T03:32:06.488" v="8096" actId="47"/>
        <pc:sldMkLst>
          <pc:docMk/>
          <pc:sldMk cId="2733465784" sldId="2147374854"/>
        </pc:sldMkLst>
        <pc:spChg chg="mod">
          <ac:chgData name="Allen Hsu" userId="60d91a9c-a42c-4cc8-ad01-70c31ac073b3" providerId="ADAL" clId="{9AFF9B7B-87D0-46BA-8EEB-3F0E9D82AF8D}" dt="2024-06-20T08:23:00.367" v="8095" actId="20577"/>
          <ac:spMkLst>
            <pc:docMk/>
            <pc:sldMk cId="2733465784" sldId="2147374854"/>
            <ac:spMk id="2" creationId="{B97981D9-E03A-8540-AFF9-23E2D9E1E4E4}"/>
          </ac:spMkLst>
        </pc:spChg>
      </pc:sldChg>
      <pc:sldMasterChg chg="delSldLayout">
        <pc:chgData name="Allen Hsu" userId="60d91a9c-a42c-4cc8-ad01-70c31ac073b3" providerId="ADAL" clId="{9AFF9B7B-87D0-46BA-8EEB-3F0E9D82AF8D}" dt="2024-06-18T05:57:19.253" v="3891" actId="2696"/>
        <pc:sldMasterMkLst>
          <pc:docMk/>
          <pc:sldMasterMk cId="771649907" sldId="2147483649"/>
        </pc:sldMasterMkLst>
        <pc:sldLayoutChg chg="del">
          <pc:chgData name="Allen Hsu" userId="60d91a9c-a42c-4cc8-ad01-70c31ac073b3" providerId="ADAL" clId="{9AFF9B7B-87D0-46BA-8EEB-3F0E9D82AF8D}" dt="2024-06-18T05:57:19.253" v="3891" actId="2696"/>
          <pc:sldLayoutMkLst>
            <pc:docMk/>
            <pc:sldMasterMk cId="771649907" sldId="2147483649"/>
            <pc:sldLayoutMk cId="2771912588" sldId="2147483671"/>
          </pc:sldLayoutMkLst>
        </pc:sldLayoutChg>
        <pc:sldLayoutChg chg="del">
          <pc:chgData name="Allen Hsu" userId="60d91a9c-a42c-4cc8-ad01-70c31ac073b3" providerId="ADAL" clId="{9AFF9B7B-87D0-46BA-8EEB-3F0E9D82AF8D}" dt="2024-06-18T05:15:21.407" v="2465" actId="2696"/>
          <pc:sldLayoutMkLst>
            <pc:docMk/>
            <pc:sldMasterMk cId="771649907" sldId="2147483649"/>
            <pc:sldLayoutMk cId="3547234551"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56B83-8A70-4B73-9C37-F7D10767100D}" type="datetimeFigureOut">
              <a:rPr lang="zh-TW" altLang="en-US" smtClean="0"/>
              <a:t>2024/8/15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B5B5A-825D-4826-B60E-B28433DB98BC}" type="slidenum">
              <a:rPr lang="zh-TW" altLang="en-US" smtClean="0"/>
              <a:t>‹#›</a:t>
            </a:fld>
            <a:endParaRPr lang="zh-TW" altLang="en-US"/>
          </a:p>
        </p:txBody>
      </p:sp>
    </p:spTree>
    <p:extLst>
      <p:ext uri="{BB962C8B-B14F-4D97-AF65-F5344CB8AC3E}">
        <p14:creationId xmlns:p14="http://schemas.microsoft.com/office/powerpoint/2010/main" val="158991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https://www.youtube.com/watch?v=r9bEn_WveYQ</a:t>
            </a:r>
            <a:endParaRPr lang="zh-TW" altLang="en-US" dirty="0"/>
          </a:p>
        </p:txBody>
      </p:sp>
      <p:sp>
        <p:nvSpPr>
          <p:cNvPr id="4" name="投影片編號版面配置區 3"/>
          <p:cNvSpPr>
            <a:spLocks noGrp="1"/>
          </p:cNvSpPr>
          <p:nvPr>
            <p:ph type="sldNum" sz="quarter" idx="5"/>
          </p:nvPr>
        </p:nvSpPr>
        <p:spPr/>
        <p:txBody>
          <a:bodyPr/>
          <a:lstStyle/>
          <a:p>
            <a:fld id="{5CFB5B5A-825D-4826-B60E-B28433DB98BC}" type="slidenum">
              <a:rPr lang="zh-TW" altLang="en-US" smtClean="0"/>
              <a:t>19</a:t>
            </a:fld>
            <a:endParaRPr lang="zh-TW" altLang="en-US"/>
          </a:p>
        </p:txBody>
      </p:sp>
    </p:spTree>
    <p:extLst>
      <p:ext uri="{BB962C8B-B14F-4D97-AF65-F5344CB8AC3E}">
        <p14:creationId xmlns:p14="http://schemas.microsoft.com/office/powerpoint/2010/main" val="3909113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sp>
        <p:nvSpPr>
          <p:cNvPr id="5" name="Rectangle 7">
            <a:extLst>
              <a:ext uri="{FF2B5EF4-FFF2-40B4-BE49-F238E27FC236}">
                <a16:creationId xmlns:a16="http://schemas.microsoft.com/office/drawing/2014/main" id="{D4E2DC8D-FDD0-0053-60D3-10628F577CDE}"/>
              </a:ext>
            </a:extLst>
          </p:cNvPr>
          <p:cNvSpPr/>
          <p:nvPr userDrawn="1"/>
        </p:nvSpPr>
        <p:spPr>
          <a:xfrm>
            <a:off x="0" y="0"/>
            <a:ext cx="12199705" cy="6858000"/>
          </a:xfrm>
          <a:prstGeom prst="rect">
            <a:avLst/>
          </a:prstGeom>
          <a:gradFill flip="none" rotWithShape="1">
            <a:gsLst>
              <a:gs pos="0">
                <a:schemeClr val="accent1">
                  <a:alpha val="70000"/>
                </a:schemeClr>
              </a:gs>
              <a:gs pos="48000">
                <a:schemeClr val="accent2">
                  <a:alpha val="70000"/>
                </a:schemeClr>
              </a:gs>
              <a:gs pos="100000">
                <a:schemeClr val="accent3">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1" name="標題版面配置區 10">
            <a:extLst>
              <a:ext uri="{FF2B5EF4-FFF2-40B4-BE49-F238E27FC236}">
                <a16:creationId xmlns:a16="http://schemas.microsoft.com/office/drawing/2014/main" id="{E368F0FE-253C-90A5-A274-21063F9317FC}"/>
              </a:ext>
            </a:extLst>
          </p:cNvPr>
          <p:cNvSpPr>
            <a:spLocks noGrp="1"/>
          </p:cNvSpPr>
          <p:nvPr>
            <p:ph type="title" hasCustomPrompt="1"/>
          </p:nvPr>
        </p:nvSpPr>
        <p:spPr>
          <a:xfrm>
            <a:off x="900000" y="3824967"/>
            <a:ext cx="6913964" cy="608138"/>
          </a:xfrm>
          <a:prstGeom prst="rect">
            <a:avLst/>
          </a:prstGeom>
        </p:spPr>
        <p:txBody>
          <a:bodyPr vert="horz" lIns="91440" tIns="45720" rIns="91440" bIns="45720" rtlCol="0" anchor="t">
            <a:noAutofit/>
          </a:bodyPr>
          <a:lstStyle>
            <a:lvl1pPr>
              <a:defRPr sz="2000">
                <a:solidFill>
                  <a:schemeClr val="bg1"/>
                </a:solidFill>
                <a:latin typeface="微軟正黑體" panose="020B0604030504040204" pitchFamily="34" charset="-120"/>
                <a:ea typeface="微軟正黑體" panose="020B0604030504040204" pitchFamily="34" charset="-120"/>
              </a:defRPr>
            </a:lvl1pPr>
          </a:lstStyle>
          <a:p>
            <a:r>
              <a:rPr lang="en-US" altLang="zh-TW"/>
              <a:t>Speaker Name Goes Here</a:t>
            </a:r>
            <a:endParaRPr kumimoji="1" lang="zh-TW" altLang="en-US"/>
          </a:p>
        </p:txBody>
      </p: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900000" y="2951018"/>
            <a:ext cx="6889025" cy="691068"/>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a:t>Presentation title</a:t>
            </a:r>
          </a:p>
        </p:txBody>
      </p:sp>
      <p:sp>
        <p:nvSpPr>
          <p:cNvPr id="2" name="Date Placeholder 1"/>
          <p:cNvSpPr>
            <a:spLocks noGrp="1"/>
          </p:cNvSpPr>
          <p:nvPr>
            <p:ph type="dt" sz="half" idx="10"/>
          </p:nvPr>
        </p:nvSpPr>
        <p:spPr>
          <a:xfrm>
            <a:off x="900000" y="4446527"/>
            <a:ext cx="2743200" cy="365125"/>
          </a:xfrm>
        </p:spPr>
        <p:txBody>
          <a:bodyPr/>
          <a:lstStyle>
            <a:lvl1pPr>
              <a:defRPr>
                <a:solidFill>
                  <a:schemeClr val="bg1"/>
                </a:solidFill>
                <a:latin typeface="Microsoft JhengHei" panose="020B0604030504040204" pitchFamily="34" charset="-120"/>
                <a:ea typeface="Microsoft JhengHei" panose="020B0604030504040204" pitchFamily="34" charset="-120"/>
              </a:defRPr>
            </a:lvl1pPr>
          </a:lstStyle>
          <a:p>
            <a:fld id="{0E67C480-1515-4254-9025-3853D21EC8D6}" type="datetime3">
              <a:rPr lang="en-US" altLang="zh-TW" smtClean="0"/>
              <a:pPr/>
              <a:t>15 August 2024</a:t>
            </a:fld>
            <a:endParaRPr lang="en-US"/>
          </a:p>
        </p:txBody>
      </p:sp>
      <p:pic>
        <p:nvPicPr>
          <p:cNvPr id="6" name="圖片 5" descr="一張含有 文字, 美工圖案 的圖片&#10;&#10;自動產生的描述">
            <a:extLst>
              <a:ext uri="{FF2B5EF4-FFF2-40B4-BE49-F238E27FC236}">
                <a16:creationId xmlns:a16="http://schemas.microsoft.com/office/drawing/2014/main" id="{D3350A7B-F384-FCEA-9CAE-654B1C2090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54284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1000"/>
                                        <p:tgtEl>
                                          <p:spTgt spid="12">
                                            <p:txEl>
                                              <p:pRg st="0" end="0"/>
                                            </p:txEl>
                                          </p:spTgt>
                                        </p:tgtEl>
                                      </p:cBhvr>
                                    </p:animEffect>
                                    <p:anim calcmode="lin" valueType="num">
                                      <p:cBhvr>
                                        <p:cTn id="1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A489929E-7B3B-4CAD-8097-4AEA6F6921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68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99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F31BEC75-8B52-027A-FD55-3F4600A55AA3}"/>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5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4"/>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26672422-0D34-2AAE-4ED8-C5DB7EBD39E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6" name="標題版面配置區 10">
            <a:extLst>
              <a:ext uri="{FF2B5EF4-FFF2-40B4-BE49-F238E27FC236}">
                <a16:creationId xmlns:a16="http://schemas.microsoft.com/office/drawing/2014/main" id="{E20FFCAE-BA9B-FEE3-6D64-0ADE006EB647}"/>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F41BC64D-937F-2DEB-C573-833C893330CF}"/>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147341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20000"/>
                  <a:lumOff val="8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Content Placeholder 2">
            <a:extLst>
              <a:ext uri="{FF2B5EF4-FFF2-40B4-BE49-F238E27FC236}">
                <a16:creationId xmlns:a16="http://schemas.microsoft.com/office/drawing/2014/main" id="{09EB752A-68CB-1832-F753-239CF3450875}"/>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04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accent4"/>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60000"/>
                  <a:lumOff val="4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469E1B7-B26A-38EB-0464-723F146028C5}"/>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29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5"/>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A61E049A-A96F-9580-8A79-71714D6E510F}"/>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3" name="標題版面配置區 10">
            <a:extLst>
              <a:ext uri="{FF2B5EF4-FFF2-40B4-BE49-F238E27FC236}">
                <a16:creationId xmlns:a16="http://schemas.microsoft.com/office/drawing/2014/main" id="{489DAF5B-4A0F-E7FE-A48A-5F6D3401FFF3}"/>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BDFAE21A-FF23-10E9-39E7-04E915DAA0CE}"/>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pic>
        <p:nvPicPr>
          <p:cNvPr id="4" name="圖片 3" descr="一張含有 文字, 美工圖案 的圖片&#10;&#10;自動產生的描述">
            <a:extLst>
              <a:ext uri="{FF2B5EF4-FFF2-40B4-BE49-F238E27FC236}">
                <a16:creationId xmlns:a16="http://schemas.microsoft.com/office/drawing/2014/main" id="{734F5CBF-A67F-8710-5DBA-931808AF27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176907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sz="3200">
                <a:solidFill>
                  <a:schemeClr val="bg2"/>
                </a:solidFill>
                <a:latin typeface="Microsoft JhengHei" panose="020B0604030504040204" pitchFamily="34" charset="-120"/>
                <a:ea typeface="Microsoft JhengHei" panose="020B0604030504040204" pitchFamily="34" charset="-120"/>
              </a:rPr>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20000"/>
                  <a:lumOff val="8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9E2F8FC2-CDEE-AB07-373A-2CD934056B42}"/>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38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accent5"/>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60000"/>
                  <a:lumOff val="4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B0592874-CA3E-9B62-5994-E9A08DC3FB69}"/>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80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chemeClr val="accent1">
                <a:alpha val="70000"/>
              </a:schemeClr>
            </a:gs>
            <a:gs pos="48000">
              <a:schemeClr val="accent2">
                <a:alpha val="70000"/>
              </a:schemeClr>
            </a:gs>
            <a:gs pos="100000">
              <a:schemeClr val="accent3">
                <a:alpha val="70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10714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696801" y="1400563"/>
            <a:ext cx="4600913" cy="1676466"/>
          </a:xfrm>
          <a:prstGeom prst="rect">
            <a:avLst/>
          </a:prstGeom>
        </p:spPr>
        <p:txBody>
          <a:bodyPr vert="horz" lIns="91440" tIns="45720" rIns="91440" bIns="45720" rtlCol="0" anchor="t">
            <a:normAutofit/>
          </a:bodyPr>
          <a:lstStyle>
            <a:lvl1pPr marL="0" indent="0">
              <a:buNone/>
              <a:defRPr sz="3200" b="1" i="0">
                <a:solidFill>
                  <a:schemeClr val="bg1"/>
                </a:solidFill>
                <a:latin typeface="微軟正黑體" panose="020B0604030504040204" pitchFamily="34" charset="-120"/>
                <a:ea typeface="微軟正黑體" panose="020B0604030504040204" pitchFamily="34" charset="-120"/>
              </a:defRPr>
            </a:lvl1pPr>
          </a:lstStyle>
          <a:p>
            <a:pPr lvl="0"/>
            <a:r>
              <a:rPr kumimoji="1" lang="en-US" altLang="zh-TW"/>
              <a:t>Thanks for Your Attention</a:t>
            </a:r>
            <a:endParaRPr kumimoji="1" lang="zh-TW" altLang="en-US"/>
          </a:p>
        </p:txBody>
      </p:sp>
      <p:pic>
        <p:nvPicPr>
          <p:cNvPr id="4" name="圖片 3" descr="一張含有 電子產品 的圖片&#10;&#10;自動產生的描述">
            <a:extLst>
              <a:ext uri="{FF2B5EF4-FFF2-40B4-BE49-F238E27FC236}">
                <a16:creationId xmlns:a16="http://schemas.microsoft.com/office/drawing/2014/main" id="{57D232CE-86CF-A1C9-7225-7C1A08746B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60948" y="2108324"/>
            <a:ext cx="9499352" cy="4749676"/>
          </a:xfrm>
          <a:prstGeom prst="rect">
            <a:avLst/>
          </a:prstGeom>
        </p:spPr>
      </p:pic>
      <p:pic>
        <p:nvPicPr>
          <p:cNvPr id="6" name="圖片 5">
            <a:extLst>
              <a:ext uri="{FF2B5EF4-FFF2-40B4-BE49-F238E27FC236}">
                <a16:creationId xmlns:a16="http://schemas.microsoft.com/office/drawing/2014/main" id="{2FF2FB17-80FC-9F76-018F-865EF0FC5D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0730" y="682172"/>
            <a:ext cx="3419054" cy="165094"/>
          </a:xfrm>
          <a:prstGeom prst="rect">
            <a:avLst/>
          </a:prstGeom>
        </p:spPr>
      </p:pic>
      <p:sp>
        <p:nvSpPr>
          <p:cNvPr id="3" name="文字方塊 2">
            <a:extLst>
              <a:ext uri="{FF2B5EF4-FFF2-40B4-BE49-F238E27FC236}">
                <a16:creationId xmlns:a16="http://schemas.microsoft.com/office/drawing/2014/main" id="{31EDFAD7-715B-75D6-E6E1-4AC9187BE41D}"/>
              </a:ext>
            </a:extLst>
          </p:cNvPr>
          <p:cNvSpPr txBox="1"/>
          <p:nvPr userDrawn="1"/>
        </p:nvSpPr>
        <p:spPr>
          <a:xfrm>
            <a:off x="719091" y="6223247"/>
            <a:ext cx="3732240" cy="307777"/>
          </a:xfrm>
          <a:prstGeom prst="rect">
            <a:avLst/>
          </a:prstGeom>
          <a:noFill/>
        </p:spPr>
        <p:txBody>
          <a:bodyPr wrap="none" rtlCol="0">
            <a:spAutoFit/>
          </a:bodyPr>
          <a:lstStyle/>
          <a:p>
            <a:r>
              <a:rPr lang="en-US" altLang="zh-TW" sz="1400" kern="1200">
                <a:solidFill>
                  <a:schemeClr val="bg1"/>
                </a:solidFill>
                <a:latin typeface="微軟正黑體" panose="020B0604030504040204" pitchFamily="34" charset="-120"/>
                <a:ea typeface="微軟正黑體" panose="020B0604030504040204" pitchFamily="34" charset="-120"/>
                <a:cs typeface="+mj-cs"/>
              </a:rPr>
              <a:t>LEOTEK Electronics USA, LLC. | Leotek.com</a:t>
            </a:r>
            <a:endParaRPr lang="zh-TW" altLang="en-US" sz="1400" kern="1200">
              <a:solidFill>
                <a:schemeClr val="bg1"/>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3817983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標題及內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86C9691-6A6F-448E-BAAC-7CFE9E317655}"/>
              </a:ext>
            </a:extLst>
          </p:cNvPr>
          <p:cNvSpPr/>
          <p:nvPr userDrawn="1"/>
        </p:nvSpPr>
        <p:spPr>
          <a:xfrm flipV="1">
            <a:off x="0" y="0"/>
            <a:ext cx="84221" cy="1118937"/>
          </a:xfrm>
          <a:prstGeom prst="rect">
            <a:avLst/>
          </a:prstGeom>
          <a:solidFill>
            <a:srgbClr val="004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91466C51-5811-462C-81B8-DFC2B4D2DB85}"/>
              </a:ext>
            </a:extLst>
          </p:cNvPr>
          <p:cNvGrpSpPr/>
          <p:nvPr userDrawn="1"/>
        </p:nvGrpSpPr>
        <p:grpSpPr>
          <a:xfrm>
            <a:off x="7373352" y="6480004"/>
            <a:ext cx="4737726" cy="274656"/>
            <a:chOff x="154834" y="6456663"/>
            <a:chExt cx="5488892" cy="318203"/>
          </a:xfrm>
        </p:grpSpPr>
        <p:pic>
          <p:nvPicPr>
            <p:cNvPr id="9" name="圖片 8">
              <a:extLst>
                <a:ext uri="{FF2B5EF4-FFF2-40B4-BE49-F238E27FC236}">
                  <a16:creationId xmlns:a16="http://schemas.microsoft.com/office/drawing/2014/main" id="{8A31EF9C-E019-483E-AA30-8B4F9823F0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2225"/>
            <a:stretch/>
          </p:blipFill>
          <p:spPr>
            <a:xfrm>
              <a:off x="154834" y="6456663"/>
              <a:ext cx="2235911" cy="318203"/>
            </a:xfrm>
            <a:prstGeom prst="rect">
              <a:avLst/>
            </a:prstGeom>
          </p:spPr>
        </p:pic>
        <p:sp>
          <p:nvSpPr>
            <p:cNvPr id="10" name="文字方塊 9">
              <a:extLst>
                <a:ext uri="{FF2B5EF4-FFF2-40B4-BE49-F238E27FC236}">
                  <a16:creationId xmlns:a16="http://schemas.microsoft.com/office/drawing/2014/main" id="{08D32C03-4635-4FA8-A737-6052EE9363A9}"/>
                </a:ext>
              </a:extLst>
            </p:cNvPr>
            <p:cNvSpPr txBox="1"/>
            <p:nvPr userDrawn="1"/>
          </p:nvSpPr>
          <p:spPr>
            <a:xfrm>
              <a:off x="2175639" y="6475622"/>
              <a:ext cx="3468087" cy="285259"/>
            </a:xfrm>
            <a:prstGeom prst="rect">
              <a:avLst/>
            </a:prstGeom>
            <a:noFill/>
          </p:spPr>
          <p:txBody>
            <a:bodyPr wrap="square" rtlCol="0">
              <a:spAutoFit/>
            </a:bodyPr>
            <a:lstStyle/>
            <a:p>
              <a:pPr algn="l"/>
              <a:r>
                <a:rPr lang="en-US" altLang="zh-TW" sz="900"/>
                <a:t>All rights reserved</a:t>
              </a:r>
              <a:r>
                <a:rPr lang="en-US" altLang="zh-TW" sz="1000"/>
                <a:t> </a:t>
              </a:r>
              <a:r>
                <a:rPr lang="en-US" altLang="zh-TW" sz="900"/>
                <a:t>© LITE-ON Technology Corporation 2021</a:t>
              </a:r>
              <a:endParaRPr lang="zh-TW" altLang="en-US" sz="1100">
                <a:latin typeface="Calibri" pitchFamily="34" charset="0"/>
                <a:cs typeface="Calibri" pitchFamily="34" charset="0"/>
              </a:endParaRPr>
            </a:p>
          </p:txBody>
        </p:sp>
      </p:grpSp>
    </p:spTree>
    <p:extLst>
      <p:ext uri="{BB962C8B-B14F-4D97-AF65-F5344CB8AC3E}">
        <p14:creationId xmlns:p14="http://schemas.microsoft.com/office/powerpoint/2010/main" val="383829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3655900" y="2037377"/>
            <a:ext cx="6281199" cy="1007809"/>
          </a:xfrm>
          <a:prstGeom prst="rect">
            <a:avLst/>
          </a:prstGeom>
        </p:spPr>
        <p:txBody>
          <a:bodyPr vert="horz" lIns="91440" tIns="45720" rIns="91440" bIns="45720" rtlCol="0" anchor="b">
            <a:normAutofit/>
          </a:bodyPr>
          <a:lstStyle>
            <a:lvl1pPr marL="0" indent="0">
              <a:buNone/>
              <a:defRPr sz="3200" b="1" i="0">
                <a:solidFill>
                  <a:schemeClr val="accent1"/>
                </a:solidFill>
                <a:latin typeface="微軟正黑體" panose="020B0604030504040204" pitchFamily="34" charset="-120"/>
                <a:ea typeface="微軟正黑體" panose="020B0604030504040204" pitchFamily="34" charset="-120"/>
              </a:defRPr>
            </a:lvl1pPr>
          </a:lstStyle>
          <a:p>
            <a:r>
              <a:rPr lang="en-US" altLang="zh-TW"/>
              <a:t>Agenda</a:t>
            </a:r>
            <a:endParaRPr lang="zh-TW" altLang="en-US"/>
          </a:p>
        </p:txBody>
      </p:sp>
      <p:sp>
        <p:nvSpPr>
          <p:cNvPr id="3" name="文字版面配置區 61">
            <a:extLst>
              <a:ext uri="{FF2B5EF4-FFF2-40B4-BE49-F238E27FC236}">
                <a16:creationId xmlns:a16="http://schemas.microsoft.com/office/drawing/2014/main" id="{7AD2A7E7-E50C-B7C4-460B-DFC324A33C62}"/>
              </a:ext>
            </a:extLst>
          </p:cNvPr>
          <p:cNvSpPr>
            <a:spLocks noGrp="1"/>
          </p:cNvSpPr>
          <p:nvPr>
            <p:ph type="body" sz="quarter" idx="19" hasCustomPrompt="1"/>
          </p:nvPr>
        </p:nvSpPr>
        <p:spPr>
          <a:xfrm>
            <a:off x="419546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cxnSp>
        <p:nvCxnSpPr>
          <p:cNvPr id="7" name="直線接點 6">
            <a:extLst>
              <a:ext uri="{FF2B5EF4-FFF2-40B4-BE49-F238E27FC236}">
                <a16:creationId xmlns:a16="http://schemas.microsoft.com/office/drawing/2014/main" id="{97EEBBB0-E979-2ECA-1F78-0ACFF1B7D243}"/>
              </a:ext>
            </a:extLst>
          </p:cNvPr>
          <p:cNvCxnSpPr>
            <a:cxnSpLocks/>
          </p:cNvCxnSpPr>
          <p:nvPr userDrawn="1"/>
        </p:nvCxnSpPr>
        <p:spPr>
          <a:xfrm>
            <a:off x="2946400" y="3425371"/>
            <a:ext cx="76726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字版面配置區 61">
            <a:extLst>
              <a:ext uri="{FF2B5EF4-FFF2-40B4-BE49-F238E27FC236}">
                <a16:creationId xmlns:a16="http://schemas.microsoft.com/office/drawing/2014/main" id="{A42ECBFA-7CAA-4014-A791-201F33EF8BBF}"/>
              </a:ext>
            </a:extLst>
          </p:cNvPr>
          <p:cNvSpPr>
            <a:spLocks noGrp="1"/>
          </p:cNvSpPr>
          <p:nvPr>
            <p:ph type="body" sz="quarter" idx="28" hasCustomPrompt="1"/>
          </p:nvPr>
        </p:nvSpPr>
        <p:spPr>
          <a:xfrm>
            <a:off x="3618887" y="381063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1</a:t>
            </a:r>
            <a:endParaRPr lang="zh-TW" altLang="en-US"/>
          </a:p>
        </p:txBody>
      </p:sp>
      <p:sp>
        <p:nvSpPr>
          <p:cNvPr id="6" name="文字版面配置區 61">
            <a:extLst>
              <a:ext uri="{FF2B5EF4-FFF2-40B4-BE49-F238E27FC236}">
                <a16:creationId xmlns:a16="http://schemas.microsoft.com/office/drawing/2014/main" id="{38F406E2-E66D-00E9-9BFE-C3C60CFF4483}"/>
              </a:ext>
            </a:extLst>
          </p:cNvPr>
          <p:cNvSpPr>
            <a:spLocks noGrp="1"/>
          </p:cNvSpPr>
          <p:nvPr>
            <p:ph type="body" sz="quarter" idx="49" hasCustomPrompt="1"/>
          </p:nvPr>
        </p:nvSpPr>
        <p:spPr>
          <a:xfrm>
            <a:off x="419546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13" name="文字版面配置區 61">
            <a:extLst>
              <a:ext uri="{FF2B5EF4-FFF2-40B4-BE49-F238E27FC236}">
                <a16:creationId xmlns:a16="http://schemas.microsoft.com/office/drawing/2014/main" id="{40CA2672-E5E8-B174-BD33-FEC8C190DD1E}"/>
              </a:ext>
            </a:extLst>
          </p:cNvPr>
          <p:cNvSpPr>
            <a:spLocks noGrp="1"/>
          </p:cNvSpPr>
          <p:nvPr>
            <p:ph type="body" sz="quarter" idx="50" hasCustomPrompt="1"/>
          </p:nvPr>
        </p:nvSpPr>
        <p:spPr>
          <a:xfrm>
            <a:off x="3618887" y="480631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2</a:t>
            </a:r>
            <a:endParaRPr lang="zh-TW" altLang="en-US"/>
          </a:p>
        </p:txBody>
      </p:sp>
      <p:sp>
        <p:nvSpPr>
          <p:cNvPr id="23" name="文字版面配置區 61">
            <a:extLst>
              <a:ext uri="{FF2B5EF4-FFF2-40B4-BE49-F238E27FC236}">
                <a16:creationId xmlns:a16="http://schemas.microsoft.com/office/drawing/2014/main" id="{2AB58E88-4D77-A708-22B1-76B73C1B84B7}"/>
              </a:ext>
            </a:extLst>
          </p:cNvPr>
          <p:cNvSpPr>
            <a:spLocks noGrp="1"/>
          </p:cNvSpPr>
          <p:nvPr>
            <p:ph type="body" sz="quarter" idx="51" hasCustomPrompt="1"/>
          </p:nvPr>
        </p:nvSpPr>
        <p:spPr>
          <a:xfrm>
            <a:off x="419546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4" name="文字版面配置區 61">
            <a:extLst>
              <a:ext uri="{FF2B5EF4-FFF2-40B4-BE49-F238E27FC236}">
                <a16:creationId xmlns:a16="http://schemas.microsoft.com/office/drawing/2014/main" id="{E71B1B26-1FE6-6963-85AA-6187F6A65170}"/>
              </a:ext>
            </a:extLst>
          </p:cNvPr>
          <p:cNvSpPr>
            <a:spLocks noGrp="1"/>
          </p:cNvSpPr>
          <p:nvPr>
            <p:ph type="body" sz="quarter" idx="52" hasCustomPrompt="1"/>
          </p:nvPr>
        </p:nvSpPr>
        <p:spPr>
          <a:xfrm>
            <a:off x="3618887" y="578167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3</a:t>
            </a:r>
            <a:endParaRPr lang="zh-TW" altLang="en-US"/>
          </a:p>
        </p:txBody>
      </p:sp>
      <p:sp>
        <p:nvSpPr>
          <p:cNvPr id="25" name="文字版面配置區 61">
            <a:extLst>
              <a:ext uri="{FF2B5EF4-FFF2-40B4-BE49-F238E27FC236}">
                <a16:creationId xmlns:a16="http://schemas.microsoft.com/office/drawing/2014/main" id="{39072B5B-8B35-F3E5-4DD1-8085BC9FECFA}"/>
              </a:ext>
            </a:extLst>
          </p:cNvPr>
          <p:cNvSpPr>
            <a:spLocks noGrp="1"/>
          </p:cNvSpPr>
          <p:nvPr>
            <p:ph type="body" sz="quarter" idx="53" hasCustomPrompt="1"/>
          </p:nvPr>
        </p:nvSpPr>
        <p:spPr>
          <a:xfrm>
            <a:off x="792418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6" name="文字版面配置區 61">
            <a:extLst>
              <a:ext uri="{FF2B5EF4-FFF2-40B4-BE49-F238E27FC236}">
                <a16:creationId xmlns:a16="http://schemas.microsoft.com/office/drawing/2014/main" id="{09F8FC40-C0A5-1AA2-1EAE-58E46B171791}"/>
              </a:ext>
            </a:extLst>
          </p:cNvPr>
          <p:cNvSpPr>
            <a:spLocks noGrp="1"/>
          </p:cNvSpPr>
          <p:nvPr>
            <p:ph type="body" sz="quarter" idx="54" hasCustomPrompt="1"/>
          </p:nvPr>
        </p:nvSpPr>
        <p:spPr>
          <a:xfrm>
            <a:off x="7347607" y="381063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4</a:t>
            </a:r>
            <a:endParaRPr lang="zh-TW" altLang="en-US"/>
          </a:p>
        </p:txBody>
      </p:sp>
      <p:sp>
        <p:nvSpPr>
          <p:cNvPr id="27" name="文字版面配置區 61">
            <a:extLst>
              <a:ext uri="{FF2B5EF4-FFF2-40B4-BE49-F238E27FC236}">
                <a16:creationId xmlns:a16="http://schemas.microsoft.com/office/drawing/2014/main" id="{D507110A-9A95-F20E-4159-D772652CAF62}"/>
              </a:ext>
            </a:extLst>
          </p:cNvPr>
          <p:cNvSpPr>
            <a:spLocks noGrp="1"/>
          </p:cNvSpPr>
          <p:nvPr>
            <p:ph type="body" sz="quarter" idx="55" hasCustomPrompt="1"/>
          </p:nvPr>
        </p:nvSpPr>
        <p:spPr>
          <a:xfrm>
            <a:off x="792418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8" name="文字版面配置區 61">
            <a:extLst>
              <a:ext uri="{FF2B5EF4-FFF2-40B4-BE49-F238E27FC236}">
                <a16:creationId xmlns:a16="http://schemas.microsoft.com/office/drawing/2014/main" id="{1EC59672-D918-31D1-7ED0-C01FB4BA8B5A}"/>
              </a:ext>
            </a:extLst>
          </p:cNvPr>
          <p:cNvSpPr>
            <a:spLocks noGrp="1"/>
          </p:cNvSpPr>
          <p:nvPr>
            <p:ph type="body" sz="quarter" idx="56" hasCustomPrompt="1"/>
          </p:nvPr>
        </p:nvSpPr>
        <p:spPr>
          <a:xfrm>
            <a:off x="7347607" y="480631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5</a:t>
            </a:r>
            <a:endParaRPr lang="zh-TW" altLang="en-US"/>
          </a:p>
        </p:txBody>
      </p:sp>
      <p:sp>
        <p:nvSpPr>
          <p:cNvPr id="29" name="文字版面配置區 61">
            <a:extLst>
              <a:ext uri="{FF2B5EF4-FFF2-40B4-BE49-F238E27FC236}">
                <a16:creationId xmlns:a16="http://schemas.microsoft.com/office/drawing/2014/main" id="{4A38ECA5-FC28-128E-9E61-140F639FF7BF}"/>
              </a:ext>
            </a:extLst>
          </p:cNvPr>
          <p:cNvSpPr>
            <a:spLocks noGrp="1"/>
          </p:cNvSpPr>
          <p:nvPr>
            <p:ph type="body" sz="quarter" idx="57" hasCustomPrompt="1"/>
          </p:nvPr>
        </p:nvSpPr>
        <p:spPr>
          <a:xfrm>
            <a:off x="792418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30" name="文字版面配置區 61">
            <a:extLst>
              <a:ext uri="{FF2B5EF4-FFF2-40B4-BE49-F238E27FC236}">
                <a16:creationId xmlns:a16="http://schemas.microsoft.com/office/drawing/2014/main" id="{2862DF12-0BA8-3886-2183-53FAE429482D}"/>
              </a:ext>
            </a:extLst>
          </p:cNvPr>
          <p:cNvSpPr>
            <a:spLocks noGrp="1"/>
          </p:cNvSpPr>
          <p:nvPr>
            <p:ph type="body" sz="quarter" idx="58" hasCustomPrompt="1"/>
          </p:nvPr>
        </p:nvSpPr>
        <p:spPr>
          <a:xfrm>
            <a:off x="7347607" y="578167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6</a:t>
            </a:r>
            <a:endParaRPr lang="zh-TW" altLang="en-US"/>
          </a:p>
        </p:txBody>
      </p:sp>
    </p:spTree>
    <p:extLst>
      <p:ext uri="{BB962C8B-B14F-4D97-AF65-F5344CB8AC3E}">
        <p14:creationId xmlns:p14="http://schemas.microsoft.com/office/powerpoint/2010/main" val="388526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36F738-C949-0942-EAAA-14A697C7F78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97609D7-FD6C-B740-7405-17BA6C1DFF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E9B0E53-3437-1BC1-2FAE-B83BCEA37547}"/>
              </a:ext>
            </a:extLst>
          </p:cNvPr>
          <p:cNvSpPr>
            <a:spLocks noGrp="1"/>
          </p:cNvSpPr>
          <p:nvPr>
            <p:ph type="dt" sz="half" idx="10"/>
          </p:nvPr>
        </p:nvSpPr>
        <p:spPr/>
        <p:txBody>
          <a:bodyPr/>
          <a:lstStyle/>
          <a:p>
            <a:fld id="{81DC63A9-E40F-4D8C-8BF6-1C3B61D2DC03}" type="datetimeFigureOut">
              <a:rPr lang="zh-TW" altLang="en-US" smtClean="0"/>
              <a:t>2024/8/15</a:t>
            </a:fld>
            <a:endParaRPr lang="zh-TW" altLang="en-US"/>
          </a:p>
        </p:txBody>
      </p:sp>
      <p:sp>
        <p:nvSpPr>
          <p:cNvPr id="5" name="頁尾版面配置區 4">
            <a:extLst>
              <a:ext uri="{FF2B5EF4-FFF2-40B4-BE49-F238E27FC236}">
                <a16:creationId xmlns:a16="http://schemas.microsoft.com/office/drawing/2014/main" id="{4EFFA4CF-D8CA-D620-EFFA-6FD612AF3F2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F4E67F4-0E69-4FEF-DE00-5318FB1004DD}"/>
              </a:ext>
            </a:extLst>
          </p:cNvPr>
          <p:cNvSpPr>
            <a:spLocks noGrp="1"/>
          </p:cNvSpPr>
          <p:nvPr>
            <p:ph type="sldNum" sz="quarter" idx="12"/>
          </p:nvPr>
        </p:nvSpPr>
        <p:spPr/>
        <p:txBody>
          <a:bodyPr/>
          <a:lstStyle/>
          <a:p>
            <a:fld id="{7939BB8F-28C0-4C10-8BF0-6771DB3B8E85}" type="slidenum">
              <a:rPr lang="zh-TW" altLang="en-US" smtClean="0"/>
              <a:t>‹#›</a:t>
            </a:fld>
            <a:endParaRPr lang="zh-TW" altLang="en-US"/>
          </a:p>
        </p:txBody>
      </p:sp>
    </p:spTree>
    <p:extLst>
      <p:ext uri="{BB962C8B-B14F-4D97-AF65-F5344CB8AC3E}">
        <p14:creationId xmlns:p14="http://schemas.microsoft.com/office/powerpoint/2010/main" val="3187159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051803-393F-9517-9D56-656A3F85238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CB940A0-1DD5-2CEB-354F-2D5C462B8C9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90337CC-A499-48A9-D09F-61F840E8336B}"/>
              </a:ext>
            </a:extLst>
          </p:cNvPr>
          <p:cNvSpPr>
            <a:spLocks noGrp="1"/>
          </p:cNvSpPr>
          <p:nvPr>
            <p:ph type="dt" sz="half" idx="10"/>
          </p:nvPr>
        </p:nvSpPr>
        <p:spPr/>
        <p:txBody>
          <a:bodyPr/>
          <a:lstStyle/>
          <a:p>
            <a:fld id="{81DC63A9-E40F-4D8C-8BF6-1C3B61D2DC03}" type="datetimeFigureOut">
              <a:rPr lang="zh-TW" altLang="en-US" smtClean="0"/>
              <a:t>2024/8/15</a:t>
            </a:fld>
            <a:endParaRPr lang="zh-TW" altLang="en-US"/>
          </a:p>
        </p:txBody>
      </p:sp>
      <p:sp>
        <p:nvSpPr>
          <p:cNvPr id="5" name="頁尾版面配置區 4">
            <a:extLst>
              <a:ext uri="{FF2B5EF4-FFF2-40B4-BE49-F238E27FC236}">
                <a16:creationId xmlns:a16="http://schemas.microsoft.com/office/drawing/2014/main" id="{7D612481-9659-FDB3-D225-EEE9821D2CC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41869F-D0D2-8057-E168-6B1BB0A169B1}"/>
              </a:ext>
            </a:extLst>
          </p:cNvPr>
          <p:cNvSpPr>
            <a:spLocks noGrp="1"/>
          </p:cNvSpPr>
          <p:nvPr>
            <p:ph type="sldNum" sz="quarter" idx="12"/>
          </p:nvPr>
        </p:nvSpPr>
        <p:spPr/>
        <p:txBody>
          <a:bodyPr/>
          <a:lstStyle/>
          <a:p>
            <a:fld id="{7939BB8F-28C0-4C10-8BF0-6771DB3B8E85}" type="slidenum">
              <a:rPr lang="zh-TW" altLang="en-US" smtClean="0"/>
              <a:t>‹#›</a:t>
            </a:fld>
            <a:endParaRPr lang="zh-TW" altLang="en-US"/>
          </a:p>
        </p:txBody>
      </p:sp>
    </p:spTree>
    <p:extLst>
      <p:ext uri="{BB962C8B-B14F-4D97-AF65-F5344CB8AC3E}">
        <p14:creationId xmlns:p14="http://schemas.microsoft.com/office/powerpoint/2010/main" val="2482543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2607DEF4-ADF7-8298-46EB-BD7662B87E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文字版面配置區 2">
            <a:extLst>
              <a:ext uri="{FF2B5EF4-FFF2-40B4-BE49-F238E27FC236}">
                <a16:creationId xmlns:a16="http://schemas.microsoft.com/office/drawing/2014/main" id="{1A1F3112-6426-5499-FEA5-AF685E279351}"/>
              </a:ext>
            </a:extLst>
          </p:cNvPr>
          <p:cNvSpPr>
            <a:spLocks noGrp="1"/>
          </p:cNvSpPr>
          <p:nvPr>
            <p:ph type="body" idx="1" hasCustomPrompt="1"/>
          </p:nvPr>
        </p:nvSpPr>
        <p:spPr>
          <a:xfrm>
            <a:off x="355693" y="1270000"/>
            <a:ext cx="11336635" cy="4849630"/>
          </a:xfrm>
          <a:prstGeom prst="rect">
            <a:avLst/>
          </a:prstGeom>
        </p:spPr>
        <p:txBody>
          <a:bodyPr/>
          <a:lstStyle>
            <a:lvl1pPr marL="0" indent="0">
              <a:buNone/>
              <a:defRPr sz="2400" b="0" i="0">
                <a:solidFill>
                  <a:sysClr val="windowText" lastClr="000000"/>
                </a:solidFill>
                <a:latin typeface="Calibri" panose="020F0502020204030204" pitchFamily="34" charset="0"/>
                <a:ea typeface="Noto Sans CJK TC Regular" panose="020B0500000000000000" pitchFamily="34" charset="-128"/>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TW">
                <a:solidFill>
                  <a:schemeClr val="tx1"/>
                </a:solidFill>
              </a:rPr>
              <a:t>Click to edit text</a:t>
            </a:r>
            <a:endParaRPr lang="zh-TW" altLang="en-US">
              <a:solidFill>
                <a:schemeClr val="tx1"/>
              </a:solidFill>
            </a:endParaRPr>
          </a:p>
        </p:txBody>
      </p:sp>
      <p:sp>
        <p:nvSpPr>
          <p:cNvPr id="11" name="標題 10">
            <a:extLst>
              <a:ext uri="{FF2B5EF4-FFF2-40B4-BE49-F238E27FC236}">
                <a16:creationId xmlns:a16="http://schemas.microsoft.com/office/drawing/2014/main" id="{7A04520A-8A7C-EA69-7A3B-1595ABEA4471}"/>
              </a:ext>
            </a:extLst>
          </p:cNvPr>
          <p:cNvSpPr>
            <a:spLocks noGrp="1"/>
          </p:cNvSpPr>
          <p:nvPr>
            <p:ph type="title" hasCustomPrompt="1"/>
          </p:nvPr>
        </p:nvSpPr>
        <p:spPr>
          <a:xfrm>
            <a:off x="355693" y="249903"/>
            <a:ext cx="10515600" cy="816897"/>
          </a:xfrm>
          <a:prstGeom prst="rect">
            <a:avLst/>
          </a:prstGeom>
        </p:spPr>
        <p:txBody>
          <a:bodyPr/>
          <a:lstStyle>
            <a:lvl1pPr>
              <a:defRPr sz="4800" b="0" i="0">
                <a:latin typeface="Calibri" panose="020F0502020204030204" pitchFamily="34" charset="0"/>
                <a:ea typeface="Noto Sans CJK TC Medium" panose="020B0500000000000000" pitchFamily="34" charset="-128"/>
                <a:cs typeface="Calibri" panose="020F0502020204030204" pitchFamily="34" charset="0"/>
              </a:defRPr>
            </a:lvl1pPr>
          </a:lstStyle>
          <a:p>
            <a:r>
              <a:rPr lang="en-US" altLang="zh-TW"/>
              <a:t>Click to edit Master title</a:t>
            </a:r>
            <a:endParaRPr kumimoji="1" lang="zh-TW" altLang="en-US"/>
          </a:p>
        </p:txBody>
      </p:sp>
    </p:spTree>
    <p:extLst>
      <p:ext uri="{BB962C8B-B14F-4D97-AF65-F5344CB8AC3E}">
        <p14:creationId xmlns:p14="http://schemas.microsoft.com/office/powerpoint/2010/main" val="3337606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solidFill>
        <a:effectLst/>
      </p:bgPr>
    </p:bg>
    <p:spTree>
      <p:nvGrpSpPr>
        <p:cNvPr id="1" name=""/>
        <p:cNvGrpSpPr/>
        <p:nvPr/>
      </p:nvGrpSpPr>
      <p:grpSpPr>
        <a:xfrm>
          <a:off x="0" y="0"/>
          <a:ext cx="0" cy="0"/>
          <a:chOff x="0" y="0"/>
          <a:chExt cx="0" cy="0"/>
        </a:xfrm>
      </p:grpSpPr>
      <p:cxnSp>
        <p:nvCxnSpPr>
          <p:cNvPr id="18" name="Straight Connector 13">
            <a:extLst>
              <a:ext uri="{FF2B5EF4-FFF2-40B4-BE49-F238E27FC236}">
                <a16:creationId xmlns:a16="http://schemas.microsoft.com/office/drawing/2014/main" id="{2CBE26C0-8301-A6D6-4B39-51092A4201F0}"/>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9" name="標題版面配置區 10">
            <a:extLst>
              <a:ext uri="{FF2B5EF4-FFF2-40B4-BE49-F238E27FC236}">
                <a16:creationId xmlns:a16="http://schemas.microsoft.com/office/drawing/2014/main" id="{06F6EF63-A396-ED81-E81D-0077C7BF27D8}"/>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20" name="文字版面配置區 11">
            <a:extLst>
              <a:ext uri="{FF2B5EF4-FFF2-40B4-BE49-F238E27FC236}">
                <a16:creationId xmlns:a16="http://schemas.microsoft.com/office/drawing/2014/main" id="{5D29BB83-CE61-E891-19A5-807C04A1F66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pPr/>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spTree>
    <p:extLst>
      <p:ext uri="{BB962C8B-B14F-4D97-AF65-F5344CB8AC3E}">
        <p14:creationId xmlns:p14="http://schemas.microsoft.com/office/powerpoint/2010/main" val="354547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circle(out)">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65F8F4A9-7F17-5BB7-8B81-6381A86585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0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accent1"/>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0716062-8426-1F6D-4C18-C4593EB380A6}"/>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41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95979B"/>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3" name="Straight Connector 13">
            <a:extLst>
              <a:ext uri="{FF2B5EF4-FFF2-40B4-BE49-F238E27FC236}">
                <a16:creationId xmlns:a16="http://schemas.microsoft.com/office/drawing/2014/main" id="{DE1E989A-C21F-D815-7304-8AE92060C704}"/>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7" name="標題版面配置區 10">
            <a:extLst>
              <a:ext uri="{FF2B5EF4-FFF2-40B4-BE49-F238E27FC236}">
                <a16:creationId xmlns:a16="http://schemas.microsoft.com/office/drawing/2014/main" id="{D1862A91-4F0D-DB71-D17C-EAC7DF4A78EB}"/>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8" name="文字版面配置區 11">
            <a:extLst>
              <a:ext uri="{FF2B5EF4-FFF2-40B4-BE49-F238E27FC236}">
                <a16:creationId xmlns:a16="http://schemas.microsoft.com/office/drawing/2014/main" id="{6259A965-6C30-810B-338E-90FF95DC06A5}"/>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52798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20000"/>
                  <a:lumOff val="8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Tree>
    <p:extLst>
      <p:ext uri="{BB962C8B-B14F-4D97-AF65-F5344CB8AC3E}">
        <p14:creationId xmlns:p14="http://schemas.microsoft.com/office/powerpoint/2010/main" val="197371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60000"/>
                  <a:lumOff val="4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75FC7DC7-BF85-94A5-9C3C-CD83B74C93F4}"/>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31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9" name="Straight Connector 13">
            <a:extLst>
              <a:ext uri="{FF2B5EF4-FFF2-40B4-BE49-F238E27FC236}">
                <a16:creationId xmlns:a16="http://schemas.microsoft.com/office/drawing/2014/main" id="{BA0CF3B8-522E-ABCE-54A6-EF9AA07EFEA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0" name="標題版面配置區 10">
            <a:extLst>
              <a:ext uri="{FF2B5EF4-FFF2-40B4-BE49-F238E27FC236}">
                <a16:creationId xmlns:a16="http://schemas.microsoft.com/office/drawing/2014/main" id="{C2217335-DCD5-3D16-6120-2CC8FDD3D7BF}"/>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11" name="文字版面配置區 11">
            <a:extLst>
              <a:ext uri="{FF2B5EF4-FFF2-40B4-BE49-F238E27FC236}">
                <a16:creationId xmlns:a16="http://schemas.microsoft.com/office/drawing/2014/main" id="{614CC118-5307-704E-6D8C-B6162E7D383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363532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E9962-487E-438E-98C3-AD7498B74255}" type="datetime3">
              <a:rPr lang="en-US" altLang="zh-TW" smtClean="0"/>
              <a:t>15 August 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90225-7458-4E5F-AFE5-E142CAAEBF37}" type="slidenum">
              <a:rPr lang="en-US" smtClean="0"/>
              <a:t>‹#›</a:t>
            </a:fld>
            <a:endParaRPr lang="en-US"/>
          </a:p>
        </p:txBody>
      </p:sp>
      <p:sp>
        <p:nvSpPr>
          <p:cNvPr id="7" name="MSIPCMContentMarking" descr="{&quot;HashCode&quot;:1017120012,&quot;Placement&quot;:&quot;Header&quot;,&quot;Top&quot;:0.0,&quot;Left&quot;:779.585144,&quot;SlideWidth&quot;:960,&quot;SlideHeight&quot;:540}">
            <a:extLst>
              <a:ext uri="{FF2B5EF4-FFF2-40B4-BE49-F238E27FC236}">
                <a16:creationId xmlns:a16="http://schemas.microsoft.com/office/drawing/2014/main" id="{CB5D914A-1AFA-2FA0-09FC-C3AC99C8A307}"/>
              </a:ext>
            </a:extLst>
          </p:cNvPr>
          <p:cNvSpPr txBox="1"/>
          <p:nvPr userDrawn="1"/>
        </p:nvSpPr>
        <p:spPr>
          <a:xfrm>
            <a:off x="9900731" y="0"/>
            <a:ext cx="2291268" cy="296525"/>
          </a:xfrm>
          <a:prstGeom prst="rect">
            <a:avLst/>
          </a:prstGeom>
          <a:noFill/>
        </p:spPr>
        <p:txBody>
          <a:bodyPr vert="horz" wrap="square" lIns="0" tIns="0" rIns="0" bIns="0" rtlCol="0" anchor="ctr" anchorCtr="1">
            <a:spAutoFit/>
          </a:bodyPr>
          <a:lstStyle/>
          <a:p>
            <a:pPr algn="r">
              <a:spcBef>
                <a:spcPts val="0"/>
              </a:spcBef>
              <a:spcAft>
                <a:spcPts val="0"/>
              </a:spcAft>
            </a:pPr>
            <a:r>
              <a:rPr lang="en-US" altLang="zh-TW" sz="1200">
                <a:solidFill>
                  <a:srgbClr val="000000"/>
                </a:solidFill>
                <a:latin typeface="Calibri" panose="020F0502020204030204" pitchFamily="34" charset="0"/>
              </a:rPr>
              <a:t>LITEON Internal Use </a:t>
            </a:r>
            <a:r>
              <a:rPr lang="zh-TW" altLang="en-US" sz="1200">
                <a:solidFill>
                  <a:srgbClr val="000000"/>
                </a:solidFill>
                <a:latin typeface="Calibri" panose="020F0502020204030204" pitchFamily="34" charset="0"/>
              </a:rPr>
              <a:t>內部使用 </a:t>
            </a:r>
          </a:p>
        </p:txBody>
      </p:sp>
    </p:spTree>
    <p:extLst>
      <p:ext uri="{BB962C8B-B14F-4D97-AF65-F5344CB8AC3E}">
        <p14:creationId xmlns:p14="http://schemas.microsoft.com/office/powerpoint/2010/main" val="771649907"/>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liteon-my.sharepoint.com/:b:/p/allen_hsu/EXos3cMIMTxJvTYfYCVzRpQBoySGIKzN5BF6iLnrr60xoQ?e=sSY9wd" TargetMode="Externa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hyperlink" Target="https://liteon-my.sharepoint.com/:b:/p/allen_hsu/EWK-ZBRNE1JHmNNpbPVEidYBF9GryY_RtXerq9hkRaErYA?e=8Zeoqn"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liteon-my.sharepoint.com/:b:/p/allen_hsu/EXos3cMIMTxJvTYfYCVzRpQBoySGIKzN5BF6iLnrr60xoQ?e=sSY9wd" TargetMode="External"/><Relationship Id="rId3" Type="http://schemas.openxmlformats.org/officeDocument/2006/relationships/image" Target="../media/image31.png"/><Relationship Id="rId7" Type="http://schemas.openxmlformats.org/officeDocument/2006/relationships/hyperlink" Target="https://liteon-my.sharepoint.com/:b:/p/allen_hsu/ERjOiOAXyuFIoCtoImtF7IAB8xGa4o7Jm4J5h9lCYvZG1g?e=wGKe7b" TargetMode="External"/><Relationship Id="rId2"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25.png"/><Relationship Id="rId4" Type="http://schemas.openxmlformats.org/officeDocument/2006/relationships/image" Target="../media/image32.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liteon-my.sharepoint.com/:b:/p/allen_hsu/EfW_RTS64D1Ng1zBosAnLEkBkLoDYTEVOPla1iuFtKgqfA?e=Xwj4Qh" TargetMode="External"/><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hyperlink" Target="https://liteon-my.sharepoint.com/:b:/p/allen_hsu/Eev6S-eNfm9DtCgDYQ9ihtQB4T7drRIhu7M32fpQkZovVQ?e=yj089p" TargetMode="External"/><Relationship Id="rId5" Type="http://schemas.openxmlformats.org/officeDocument/2006/relationships/image" Target="../media/image37.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 Id="rId5" Type="http://schemas.openxmlformats.org/officeDocument/2006/relationships/hyperlink" Target="https://liteon-my.sharepoint.com/:b:/p/allen_hsu/EbRsN6Pi_gRLoa3Cs0BO3GQBXdMIzatp_It5NWQ2TjThWg?e=zMDtWo"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hyperlink" Target="https://help.goodvisionlive.com/en/articles/3304475-requirements-for-traffic-camera-video-processing" TargetMode="Externa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miovision.com/wp-content/uploads/2024/01/Miovision_SmartView360_DataSheet_Prod_Description.pdf" TargetMode="Externa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hyperlink" Target="https://liteon-my.sharepoint.com/:b:/p/allen_hsu/EdB7PlYDulFEnyjKivLzk2wB30OBtJBsA_Pw1C_hW1_nRg?e=ewMyGb" TargetMode="External"/><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miovision.com/wp-content/uploads/2024/01/Miovision_SmartView_Approach_DataSheet_Prod_Description.pdf" TargetMode="Externa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hyperlink" Target="https://liteon-my.sharepoint.com/:b:/p/allen_hsu/EdB7PlYDulFEnyjKivLzk2wB30OBtJBsA_Pw1C_hW1_nRg?e=3tmNEB" TargetMode="Externa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hyperlink" Target="https://liteon-my.sharepoint.com/:b:/p/allen_hsu/ESDmLSqPz9BMgwBIEfJNzw8BaxZ-xK-TgXoIRp80ODoCjA?e=ioeTdN" TargetMode="Externa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s://catalog.ngc.nvidia.com/orgs/nvidia/teams/tao/models/trafficcamnet" TargetMode="External"/><Relationship Id="rId2" Type="http://schemas.openxmlformats.org/officeDocument/2006/relationships/image" Target="../media/image74.png"/><Relationship Id="rId1" Type="http://schemas.openxmlformats.org/officeDocument/2006/relationships/slideLayout" Target="../slideLayouts/slideLayout1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liteon-my.sharepoint.com/:b:/p/allen_hsu/EUI9i6qBdOdFls9CuP3TOSkB4xvvCnCY_XWh-4g9f9LiQA?e=QExkHb" TargetMode="External"/><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hyperlink" Target="https://www.rekor.ai/systems/edge-max#specifications" TargetMode="External"/><Relationship Id="rId13" Type="http://schemas.openxmlformats.org/officeDocument/2006/relationships/image" Target="../media/image92.png"/><Relationship Id="rId3" Type="http://schemas.openxmlformats.org/officeDocument/2006/relationships/hyperlink" Target="https://www.iteris.com/system/files/content/resource/2024-03/Next_Vector_DataSheet_REV3.pdf" TargetMode="External"/><Relationship Id="rId7" Type="http://schemas.openxmlformats.org/officeDocument/2006/relationships/hyperlink" Target="https://www.flir.com/products/traficam/" TargetMode="External"/><Relationship Id="rId12" Type="http://schemas.openxmlformats.org/officeDocument/2006/relationships/image" Target="../media/image91.png"/><Relationship Id="rId2" Type="http://schemas.openxmlformats.org/officeDocument/2006/relationships/hyperlink" Target="https://www.iteris.com/system/files/content/resource/2024-03/Vantage%20Apex%202024.pdf" TargetMode="External"/><Relationship Id="rId1" Type="http://schemas.openxmlformats.org/officeDocument/2006/relationships/slideLayout" Target="../slideLayouts/slideLayout16.xml"/><Relationship Id="rId6" Type="http://schemas.openxmlformats.org/officeDocument/2006/relationships/hyperlink" Target="https://miovision.com/wp-content/uploads/2024/01/Miovision_SmartView_Approach_DataSheet_Prod_Description.pdf" TargetMode="External"/><Relationship Id="rId11" Type="http://schemas.openxmlformats.org/officeDocument/2006/relationships/image" Target="../media/image90.png"/><Relationship Id="rId5" Type="http://schemas.openxmlformats.org/officeDocument/2006/relationships/hyperlink" Target="https://miovision.com/wp-content/uploads/2024/01/Miovision_SmartView360_DataSheet_Prod_Description.pdf" TargetMode="External"/><Relationship Id="rId10" Type="http://schemas.openxmlformats.org/officeDocument/2006/relationships/image" Target="../media/image89.png"/><Relationship Id="rId4" Type="http://schemas.openxmlformats.org/officeDocument/2006/relationships/hyperlink" Target="https://www.iteris.com/system/files/content/resource/2020-02/VersiCam_2020.pdf" TargetMode="External"/><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liteon-my.sharepoint.com/:b:/p/allen_hsu/EYmWcXWlRVVFhvhCbEPm_NwBcVuqgvQwTPyL5odOMvlxXw?e=Dy8CgX"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hwa.dot.gov/policyinformation/pubs/pl18027_traffic_data_pocket_guide.pdf"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iteris.com/system/files/content/resource/2024-03/Next_Vector_DataSheet_REV3.pdf" TargetMode="External"/><Relationship Id="rId7" Type="http://schemas.openxmlformats.org/officeDocument/2006/relationships/image" Target="../media/image19.png"/><Relationship Id="rId2" Type="http://schemas.openxmlformats.org/officeDocument/2006/relationships/hyperlink" Target="https://www.iteris.com/system/files/content/resource/2024-03/Vantage%20Apex%202024.pdf" TargetMode="Externa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hyperlink" Target="https://www.flir.com/products/traficam/" TargetMode="External"/><Relationship Id="rId4" Type="http://schemas.openxmlformats.org/officeDocument/2006/relationships/hyperlink" Target="https://www.iteris.com/system/files/content/resource/2020-02/VersiCam_2020.pdf" TargetMode="Externa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A0B817-5FA4-F0FF-8E33-B4DA8F10ABC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B2EAD4C-BE4D-458A-06B5-ECCA97D68A7E}"/>
              </a:ext>
            </a:extLst>
          </p:cNvPr>
          <p:cNvSpPr>
            <a:spLocks noGrp="1"/>
          </p:cNvSpPr>
          <p:nvPr>
            <p:ph idx="1"/>
          </p:nvPr>
        </p:nvSpPr>
        <p:spPr/>
        <p:txBody>
          <a:bodyPr>
            <a:normAutofit/>
          </a:bodyPr>
          <a:lstStyle/>
          <a:p>
            <a:r>
              <a:rPr lang="zh-TW" altLang="en-US" dirty="0"/>
              <a:t>攝影機裝設研究 </a:t>
            </a:r>
            <a:r>
              <a:rPr lang="en-US" altLang="zh-TW" dirty="0"/>
              <a:t>(</a:t>
            </a:r>
            <a:r>
              <a:rPr lang="zh-TW" altLang="en-US" dirty="0"/>
              <a:t>流量計算</a:t>
            </a:r>
            <a:r>
              <a:rPr lang="en-US" altLang="zh-TW" dirty="0"/>
              <a:t>)</a:t>
            </a:r>
            <a:endParaRPr lang="zh-TW" altLang="en-US" dirty="0"/>
          </a:p>
        </p:txBody>
      </p:sp>
      <p:sp>
        <p:nvSpPr>
          <p:cNvPr id="4" name="日期版面配置區 3">
            <a:extLst>
              <a:ext uri="{FF2B5EF4-FFF2-40B4-BE49-F238E27FC236}">
                <a16:creationId xmlns:a16="http://schemas.microsoft.com/office/drawing/2014/main" id="{47707B74-D364-328C-7B67-4E1F0F5A3A48}"/>
              </a:ext>
            </a:extLst>
          </p:cNvPr>
          <p:cNvSpPr>
            <a:spLocks noGrp="1"/>
          </p:cNvSpPr>
          <p:nvPr>
            <p:ph type="dt" sz="half" idx="10"/>
          </p:nvPr>
        </p:nvSpPr>
        <p:spPr/>
        <p:txBody>
          <a:bodyPr/>
          <a:lstStyle/>
          <a:p>
            <a:fld id="{0E67C480-1515-4254-9025-3853D21EC8D6}" type="datetime3">
              <a:rPr lang="en-US" altLang="zh-TW" smtClean="0"/>
              <a:pPr/>
              <a:t>15 August 2024</a:t>
            </a:fld>
            <a:endParaRPr lang="en-US"/>
          </a:p>
        </p:txBody>
      </p:sp>
    </p:spTree>
    <p:extLst>
      <p:ext uri="{BB962C8B-B14F-4D97-AF65-F5344CB8AC3E}">
        <p14:creationId xmlns:p14="http://schemas.microsoft.com/office/powerpoint/2010/main" val="2760369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2E800-CC74-CDB1-79BE-082385D89665}"/>
              </a:ext>
            </a:extLst>
          </p:cNvPr>
          <p:cNvSpPr>
            <a:spLocks noGrp="1"/>
          </p:cNvSpPr>
          <p:nvPr>
            <p:ph type="title"/>
          </p:nvPr>
        </p:nvSpPr>
        <p:spPr/>
        <p:txBody>
          <a:bodyPr/>
          <a:lstStyle/>
          <a:p>
            <a:r>
              <a:rPr lang="zh-TW" altLang="en-US" dirty="0"/>
              <a:t>攝影機安裝位置</a:t>
            </a:r>
          </a:p>
        </p:txBody>
      </p:sp>
      <p:sp>
        <p:nvSpPr>
          <p:cNvPr id="3" name="投影片編號版面配置區 2">
            <a:extLst>
              <a:ext uri="{FF2B5EF4-FFF2-40B4-BE49-F238E27FC236}">
                <a16:creationId xmlns:a16="http://schemas.microsoft.com/office/drawing/2014/main" id="{88A90D63-666B-1F5D-A485-B5659973A1CF}"/>
              </a:ext>
            </a:extLst>
          </p:cNvPr>
          <p:cNvSpPr>
            <a:spLocks noGrp="1"/>
          </p:cNvSpPr>
          <p:nvPr>
            <p:ph type="sldNum" sz="quarter" idx="12"/>
          </p:nvPr>
        </p:nvSpPr>
        <p:spPr/>
        <p:txBody>
          <a:bodyPr/>
          <a:lstStyle/>
          <a:p>
            <a:pPr algn="ctr"/>
            <a:fld id="{6E290225-7458-4E5F-AFE5-E142CAAEBF37}" type="slidenum">
              <a:rPr lang="en-US" smtClean="0"/>
              <a:pPr algn="ctr"/>
              <a:t>10</a:t>
            </a:fld>
            <a:endParaRPr lang="en-US"/>
          </a:p>
        </p:txBody>
      </p:sp>
      <p:grpSp>
        <p:nvGrpSpPr>
          <p:cNvPr id="9" name="群組 8">
            <a:extLst>
              <a:ext uri="{FF2B5EF4-FFF2-40B4-BE49-F238E27FC236}">
                <a16:creationId xmlns:a16="http://schemas.microsoft.com/office/drawing/2014/main" id="{BC0E935D-6F1F-E405-81DF-23A5620F1ED9}"/>
              </a:ext>
            </a:extLst>
          </p:cNvPr>
          <p:cNvGrpSpPr/>
          <p:nvPr/>
        </p:nvGrpSpPr>
        <p:grpSpPr>
          <a:xfrm>
            <a:off x="977093" y="1469984"/>
            <a:ext cx="4555605" cy="3469435"/>
            <a:chOff x="838200" y="1226916"/>
            <a:chExt cx="6954220" cy="5391902"/>
          </a:xfrm>
        </p:grpSpPr>
        <p:pic>
          <p:nvPicPr>
            <p:cNvPr id="7" name="圖片 6">
              <a:extLst>
                <a:ext uri="{FF2B5EF4-FFF2-40B4-BE49-F238E27FC236}">
                  <a16:creationId xmlns:a16="http://schemas.microsoft.com/office/drawing/2014/main" id="{9DFEC36E-3A47-368E-A342-9F0758F0365B}"/>
                </a:ext>
              </a:extLst>
            </p:cNvPr>
            <p:cNvPicPr>
              <a:picLocks noChangeAspect="1"/>
            </p:cNvPicPr>
            <p:nvPr/>
          </p:nvPicPr>
          <p:blipFill>
            <a:blip r:embed="rId2"/>
            <a:stretch>
              <a:fillRect/>
            </a:stretch>
          </p:blipFill>
          <p:spPr>
            <a:xfrm>
              <a:off x="838200" y="1226916"/>
              <a:ext cx="6954220" cy="5391902"/>
            </a:xfrm>
            <a:prstGeom prst="rect">
              <a:avLst/>
            </a:prstGeom>
          </p:spPr>
        </p:pic>
        <p:sp>
          <p:nvSpPr>
            <p:cNvPr id="8" name="矩形 7">
              <a:extLst>
                <a:ext uri="{FF2B5EF4-FFF2-40B4-BE49-F238E27FC236}">
                  <a16:creationId xmlns:a16="http://schemas.microsoft.com/office/drawing/2014/main" id="{79DB96A3-FD52-FF29-E5E7-8A96B6F4CEC9}"/>
                </a:ext>
              </a:extLst>
            </p:cNvPr>
            <p:cNvSpPr/>
            <p:nvPr/>
          </p:nvSpPr>
          <p:spPr>
            <a:xfrm>
              <a:off x="838200" y="1226916"/>
              <a:ext cx="2506884" cy="697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 name="群組 12">
            <a:extLst>
              <a:ext uri="{FF2B5EF4-FFF2-40B4-BE49-F238E27FC236}">
                <a16:creationId xmlns:a16="http://schemas.microsoft.com/office/drawing/2014/main" id="{B5CF84FB-4C88-290F-06FE-0DDDF815A9AE}"/>
              </a:ext>
            </a:extLst>
          </p:cNvPr>
          <p:cNvGrpSpPr/>
          <p:nvPr/>
        </p:nvGrpSpPr>
        <p:grpSpPr>
          <a:xfrm>
            <a:off x="6096000" y="1469984"/>
            <a:ext cx="5578741" cy="3469435"/>
            <a:chOff x="4215576" y="2131551"/>
            <a:chExt cx="5118906" cy="3951683"/>
          </a:xfrm>
        </p:grpSpPr>
        <p:pic>
          <p:nvPicPr>
            <p:cNvPr id="11" name="圖片 10">
              <a:extLst>
                <a:ext uri="{FF2B5EF4-FFF2-40B4-BE49-F238E27FC236}">
                  <a16:creationId xmlns:a16="http://schemas.microsoft.com/office/drawing/2014/main" id="{AAE3B27D-0F3C-8D3A-7BA5-BDFAF0106C27}"/>
                </a:ext>
              </a:extLst>
            </p:cNvPr>
            <p:cNvPicPr>
              <a:picLocks noChangeAspect="1"/>
            </p:cNvPicPr>
            <p:nvPr/>
          </p:nvPicPr>
          <p:blipFill>
            <a:blip r:embed="rId3"/>
            <a:stretch>
              <a:fillRect/>
            </a:stretch>
          </p:blipFill>
          <p:spPr>
            <a:xfrm>
              <a:off x="4215576" y="2131551"/>
              <a:ext cx="5118906" cy="3951683"/>
            </a:xfrm>
            <a:prstGeom prst="rect">
              <a:avLst/>
            </a:prstGeom>
          </p:spPr>
        </p:pic>
        <p:sp>
          <p:nvSpPr>
            <p:cNvPr id="12" name="矩形 11">
              <a:extLst>
                <a:ext uri="{FF2B5EF4-FFF2-40B4-BE49-F238E27FC236}">
                  <a16:creationId xmlns:a16="http://schemas.microsoft.com/office/drawing/2014/main" id="{961866EF-817A-3D82-E3B6-53BC0EA23DA0}"/>
                </a:ext>
              </a:extLst>
            </p:cNvPr>
            <p:cNvSpPr/>
            <p:nvPr/>
          </p:nvSpPr>
          <p:spPr>
            <a:xfrm>
              <a:off x="4215576" y="2131551"/>
              <a:ext cx="1880423" cy="993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 name="文字方塊 13">
            <a:extLst>
              <a:ext uri="{FF2B5EF4-FFF2-40B4-BE49-F238E27FC236}">
                <a16:creationId xmlns:a16="http://schemas.microsoft.com/office/drawing/2014/main" id="{51DBEE8A-3A0A-3B65-BA14-C5A5C6C5A247}"/>
              </a:ext>
            </a:extLst>
          </p:cNvPr>
          <p:cNvSpPr txBox="1"/>
          <p:nvPr/>
        </p:nvSpPr>
        <p:spPr>
          <a:xfrm>
            <a:off x="413791" y="3603694"/>
            <a:ext cx="4410759" cy="1077218"/>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裝設於號誌燈桿並使用延伸件 </a:t>
            </a:r>
            <a:r>
              <a:rPr lang="en-US" altLang="zh-TW" sz="1600" dirty="0"/>
              <a:t>(6ft/1.8m)</a:t>
            </a:r>
          </a:p>
          <a:p>
            <a:pPr marL="742950" lvl="1" indent="-285750">
              <a:buFont typeface="Arial" panose="020B0604020202020204" pitchFamily="34" charset="0"/>
              <a:buChar char="•"/>
            </a:pPr>
            <a:r>
              <a:rPr lang="zh-TW" altLang="en-US" sz="1600" dirty="0"/>
              <a:t>優：可</a:t>
            </a:r>
            <a:r>
              <a:rPr lang="zh-TW" altLang="en-US" sz="1600" dirty="0">
                <a:solidFill>
                  <a:srgbClr val="FF0000"/>
                </a:solidFill>
              </a:rPr>
              <a:t>正對路中心避免側向遮蔽</a:t>
            </a:r>
            <a:endParaRPr lang="en-US" altLang="zh-TW" sz="1600" dirty="0">
              <a:solidFill>
                <a:srgbClr val="FF0000"/>
              </a:solidFill>
            </a:endParaRPr>
          </a:p>
          <a:p>
            <a:pPr marL="742950" lvl="1" indent="-285750">
              <a:buFont typeface="Arial" panose="020B0604020202020204" pitchFamily="34" charset="0"/>
              <a:buChar char="•"/>
            </a:pPr>
            <a:r>
              <a:rPr lang="zh-TW" altLang="en-US" sz="1600" dirty="0"/>
              <a:t>缺：高度低</a:t>
            </a:r>
            <a:r>
              <a:rPr lang="en-US" altLang="zh-TW" sz="1600" dirty="0">
                <a:sym typeface="Wingdings" panose="05000000000000000000" pitchFamily="2" charset="2"/>
              </a:rPr>
              <a:t></a:t>
            </a:r>
            <a:r>
              <a:rPr lang="zh-TW" altLang="en-US" sz="1600" dirty="0">
                <a:sym typeface="Wingdings" panose="05000000000000000000" pitchFamily="2" charset="2"/>
              </a:rPr>
              <a:t>距離較短，傾角需設置較小</a:t>
            </a:r>
            <a:r>
              <a:rPr lang="zh-TW" altLang="en-US" sz="1600" dirty="0">
                <a:solidFill>
                  <a:srgbClr val="FF0000"/>
                </a:solidFill>
                <a:sym typeface="Wingdings" panose="05000000000000000000" pitchFamily="2" charset="2"/>
              </a:rPr>
              <a:t>較易眩光</a:t>
            </a:r>
            <a:endParaRPr lang="zh-TW" altLang="en-US" sz="1600" dirty="0">
              <a:solidFill>
                <a:srgbClr val="FF0000"/>
              </a:solidFill>
            </a:endParaRPr>
          </a:p>
        </p:txBody>
      </p:sp>
      <p:sp>
        <p:nvSpPr>
          <p:cNvPr id="15" name="文字方塊 14">
            <a:extLst>
              <a:ext uri="{FF2B5EF4-FFF2-40B4-BE49-F238E27FC236}">
                <a16:creationId xmlns:a16="http://schemas.microsoft.com/office/drawing/2014/main" id="{7E8E9AFE-B765-373D-07AC-84686427A44C}"/>
              </a:ext>
            </a:extLst>
          </p:cNvPr>
          <p:cNvSpPr txBox="1"/>
          <p:nvPr/>
        </p:nvSpPr>
        <p:spPr>
          <a:xfrm>
            <a:off x="6215184" y="3603694"/>
            <a:ext cx="4838639" cy="1077218"/>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裝設於路燈桿</a:t>
            </a:r>
            <a:endParaRPr lang="en-US" altLang="zh-TW" sz="1600" dirty="0"/>
          </a:p>
          <a:p>
            <a:pPr marL="742950" lvl="1" indent="-285750">
              <a:buFont typeface="Arial" panose="020B0604020202020204" pitchFamily="34" charset="0"/>
              <a:buChar char="•"/>
            </a:pPr>
            <a:r>
              <a:rPr lang="zh-TW" altLang="en-US" sz="1600" dirty="0"/>
              <a:t>優：高度高</a:t>
            </a:r>
            <a:r>
              <a:rPr lang="en-US" altLang="zh-TW" sz="1600" dirty="0">
                <a:sym typeface="Wingdings" panose="05000000000000000000" pitchFamily="2" charset="2"/>
              </a:rPr>
              <a:t></a:t>
            </a:r>
            <a:r>
              <a:rPr lang="zh-TW" altLang="en-US" sz="1600" dirty="0"/>
              <a:t>傾角可設置較大，</a:t>
            </a:r>
            <a:r>
              <a:rPr lang="zh-TW" altLang="en-US" sz="1600" dirty="0">
                <a:solidFill>
                  <a:srgbClr val="FF0000"/>
                </a:solidFill>
              </a:rPr>
              <a:t>較不易眩光</a:t>
            </a:r>
            <a:endParaRPr lang="en-US" altLang="zh-TW" sz="1600" dirty="0">
              <a:solidFill>
                <a:srgbClr val="FF0000"/>
              </a:solidFill>
            </a:endParaRPr>
          </a:p>
          <a:p>
            <a:pPr marL="742950" lvl="1" indent="-285750">
              <a:buFont typeface="Arial" panose="020B0604020202020204" pitchFamily="34" charset="0"/>
              <a:buChar char="•"/>
            </a:pPr>
            <a:r>
              <a:rPr lang="zh-TW" altLang="en-US" sz="1600" dirty="0"/>
              <a:t>缺：</a:t>
            </a:r>
            <a:r>
              <a:rPr lang="zh-TW" altLang="en-US" sz="1600" dirty="0">
                <a:solidFill>
                  <a:srgbClr val="FF0000"/>
                </a:solidFill>
              </a:rPr>
              <a:t>側向遮蔽較嚴重</a:t>
            </a:r>
            <a:r>
              <a:rPr lang="zh-TW" altLang="en-US" sz="1600" dirty="0"/>
              <a:t>，左轉車可能偵測錯誤 </a:t>
            </a:r>
            <a:r>
              <a:rPr lang="en-US" altLang="zh-TW" sz="1600" dirty="0"/>
              <a:t>(</a:t>
            </a:r>
            <a:r>
              <a:rPr lang="zh-TW" altLang="en-US" sz="1600" dirty="0"/>
              <a:t>下圖</a:t>
            </a:r>
            <a:r>
              <a:rPr lang="en-US" altLang="zh-TW" sz="1600" dirty="0"/>
              <a:t>)</a:t>
            </a:r>
            <a:endParaRPr lang="zh-TW" altLang="en-US" sz="1600" dirty="0"/>
          </a:p>
        </p:txBody>
      </p:sp>
      <p:pic>
        <p:nvPicPr>
          <p:cNvPr id="23" name="圖片 22">
            <a:extLst>
              <a:ext uri="{FF2B5EF4-FFF2-40B4-BE49-F238E27FC236}">
                <a16:creationId xmlns:a16="http://schemas.microsoft.com/office/drawing/2014/main" id="{BD7414F6-412C-EABE-D1CA-1BECF067A1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4924" y="4902319"/>
            <a:ext cx="2252624" cy="1854786"/>
          </a:xfrm>
          <a:prstGeom prst="rect">
            <a:avLst/>
          </a:prstGeom>
        </p:spPr>
      </p:pic>
      <p:pic>
        <p:nvPicPr>
          <p:cNvPr id="17" name="圖片 16">
            <a:extLst>
              <a:ext uri="{FF2B5EF4-FFF2-40B4-BE49-F238E27FC236}">
                <a16:creationId xmlns:a16="http://schemas.microsoft.com/office/drawing/2014/main" id="{11AE6E2D-BD79-F8FB-2DA7-8C9D6598C3F3}"/>
              </a:ext>
            </a:extLst>
          </p:cNvPr>
          <p:cNvPicPr>
            <a:picLocks noChangeAspect="1"/>
          </p:cNvPicPr>
          <p:nvPr/>
        </p:nvPicPr>
        <p:blipFill>
          <a:blip r:embed="rId5"/>
          <a:stretch>
            <a:fillRect/>
          </a:stretch>
        </p:blipFill>
        <p:spPr>
          <a:xfrm>
            <a:off x="750308" y="1220923"/>
            <a:ext cx="1047896" cy="371527"/>
          </a:xfrm>
          <a:prstGeom prst="rect">
            <a:avLst/>
          </a:prstGeom>
        </p:spPr>
      </p:pic>
      <p:pic>
        <p:nvPicPr>
          <p:cNvPr id="10" name="圖片 9">
            <a:extLst>
              <a:ext uri="{FF2B5EF4-FFF2-40B4-BE49-F238E27FC236}">
                <a16:creationId xmlns:a16="http://schemas.microsoft.com/office/drawing/2014/main" id="{77D598E9-A09F-5CDB-4418-19534590F37E}"/>
              </a:ext>
            </a:extLst>
          </p:cNvPr>
          <p:cNvPicPr>
            <a:picLocks noChangeAspect="1"/>
          </p:cNvPicPr>
          <p:nvPr/>
        </p:nvPicPr>
        <p:blipFill>
          <a:blip r:embed="rId6"/>
          <a:stretch>
            <a:fillRect/>
          </a:stretch>
        </p:blipFill>
        <p:spPr>
          <a:xfrm>
            <a:off x="6215184" y="4906015"/>
            <a:ext cx="2836219" cy="1851090"/>
          </a:xfrm>
          <a:prstGeom prst="rect">
            <a:avLst/>
          </a:prstGeom>
        </p:spPr>
      </p:pic>
      <p:pic>
        <p:nvPicPr>
          <p:cNvPr id="20" name="圖片 19">
            <a:extLst>
              <a:ext uri="{FF2B5EF4-FFF2-40B4-BE49-F238E27FC236}">
                <a16:creationId xmlns:a16="http://schemas.microsoft.com/office/drawing/2014/main" id="{239C40A9-7BF4-E15E-3663-07C4C153A5DB}"/>
              </a:ext>
            </a:extLst>
          </p:cNvPr>
          <p:cNvPicPr>
            <a:picLocks noChangeAspect="1"/>
          </p:cNvPicPr>
          <p:nvPr/>
        </p:nvPicPr>
        <p:blipFill>
          <a:blip r:embed="rId7"/>
          <a:stretch>
            <a:fillRect/>
          </a:stretch>
        </p:blipFill>
        <p:spPr>
          <a:xfrm>
            <a:off x="2786255" y="4912390"/>
            <a:ext cx="3015562" cy="1844715"/>
          </a:xfrm>
          <a:prstGeom prst="rect">
            <a:avLst/>
          </a:prstGeom>
        </p:spPr>
      </p:pic>
      <p:sp>
        <p:nvSpPr>
          <p:cNvPr id="25" name="Rectangle 1">
            <a:extLst>
              <a:ext uri="{FF2B5EF4-FFF2-40B4-BE49-F238E27FC236}">
                <a16:creationId xmlns:a16="http://schemas.microsoft.com/office/drawing/2014/main" id="{7DE75E8C-CA3E-714D-71A9-4AFD4EA3F3B1}"/>
              </a:ext>
            </a:extLst>
          </p:cNvPr>
          <p:cNvSpPr>
            <a:spLocks noChangeArrowheads="1"/>
          </p:cNvSpPr>
          <p:nvPr/>
        </p:nvSpPr>
        <p:spPr bwMode="auto">
          <a:xfrm>
            <a:off x="8545975" y="354502"/>
            <a:ext cx="36460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hlinkClick r:id="rId8"/>
              </a:rPr>
              <a:t>05 stop bar in the fov (Iteris).pdf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pic>
        <p:nvPicPr>
          <p:cNvPr id="27" name="圖片 26">
            <a:extLst>
              <a:ext uri="{FF2B5EF4-FFF2-40B4-BE49-F238E27FC236}">
                <a16:creationId xmlns:a16="http://schemas.microsoft.com/office/drawing/2014/main" id="{BB98EB29-A66C-0A29-EA42-F04FBE907BC0}"/>
              </a:ext>
            </a:extLst>
          </p:cNvPr>
          <p:cNvPicPr>
            <a:picLocks noChangeAspect="1"/>
          </p:cNvPicPr>
          <p:nvPr/>
        </p:nvPicPr>
        <p:blipFill>
          <a:blip r:embed="rId9"/>
          <a:stretch>
            <a:fillRect/>
          </a:stretch>
        </p:blipFill>
        <p:spPr>
          <a:xfrm>
            <a:off x="-5868557" y="421900"/>
            <a:ext cx="5668166" cy="6363588"/>
          </a:xfrm>
          <a:prstGeom prst="rect">
            <a:avLst/>
          </a:prstGeom>
        </p:spPr>
      </p:pic>
    </p:spTree>
    <p:extLst>
      <p:ext uri="{BB962C8B-B14F-4D97-AF65-F5344CB8AC3E}">
        <p14:creationId xmlns:p14="http://schemas.microsoft.com/office/powerpoint/2010/main" val="290305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E98032-901B-A93A-30B4-1201B13AC414}"/>
              </a:ext>
            </a:extLst>
          </p:cNvPr>
          <p:cNvSpPr>
            <a:spLocks noGrp="1"/>
          </p:cNvSpPr>
          <p:nvPr>
            <p:ph type="title"/>
          </p:nvPr>
        </p:nvSpPr>
        <p:spPr/>
        <p:txBody>
          <a:bodyPr/>
          <a:lstStyle/>
          <a:p>
            <a:r>
              <a:rPr lang="zh-TW" altLang="en-US" dirty="0"/>
              <a:t>攝影機安裝高度</a:t>
            </a:r>
          </a:p>
        </p:txBody>
      </p:sp>
      <p:sp>
        <p:nvSpPr>
          <p:cNvPr id="3" name="投影片編號版面配置區 2">
            <a:extLst>
              <a:ext uri="{FF2B5EF4-FFF2-40B4-BE49-F238E27FC236}">
                <a16:creationId xmlns:a16="http://schemas.microsoft.com/office/drawing/2014/main" id="{3F2471A6-C3CA-D59D-DE1B-FF05F453BC52}"/>
              </a:ext>
            </a:extLst>
          </p:cNvPr>
          <p:cNvSpPr>
            <a:spLocks noGrp="1"/>
          </p:cNvSpPr>
          <p:nvPr>
            <p:ph type="sldNum" sz="quarter" idx="12"/>
          </p:nvPr>
        </p:nvSpPr>
        <p:spPr/>
        <p:txBody>
          <a:bodyPr/>
          <a:lstStyle/>
          <a:p>
            <a:pPr algn="ctr"/>
            <a:fld id="{6E290225-7458-4E5F-AFE5-E142CAAEBF37}" type="slidenum">
              <a:rPr lang="en-US" smtClean="0"/>
              <a:pPr algn="ctr"/>
              <a:t>11</a:t>
            </a:fld>
            <a:endParaRPr lang="en-US"/>
          </a:p>
        </p:txBody>
      </p:sp>
      <p:sp>
        <p:nvSpPr>
          <p:cNvPr id="5" name="文字方塊 4">
            <a:extLst>
              <a:ext uri="{FF2B5EF4-FFF2-40B4-BE49-F238E27FC236}">
                <a16:creationId xmlns:a16="http://schemas.microsoft.com/office/drawing/2014/main" id="{615FF3EF-682B-BB32-A426-8861BF60732D}"/>
              </a:ext>
            </a:extLst>
          </p:cNvPr>
          <p:cNvSpPr txBox="1"/>
          <p:nvPr/>
        </p:nvSpPr>
        <p:spPr>
          <a:xfrm>
            <a:off x="838200" y="1621531"/>
            <a:ext cx="7368251"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攝影機安裝高度建議 </a:t>
            </a:r>
            <a:r>
              <a:rPr lang="en-US" altLang="zh-TW" sz="1600" dirty="0"/>
              <a:t>(</a:t>
            </a:r>
            <a:r>
              <a:rPr lang="en-US" altLang="zh-TW" sz="1600" dirty="0" err="1"/>
              <a:t>Iteris</a:t>
            </a:r>
            <a:r>
              <a:rPr lang="en-US" altLang="zh-TW" sz="1600" dirty="0"/>
              <a:t>)</a:t>
            </a:r>
            <a:r>
              <a:rPr lang="zh-TW" altLang="en-US" sz="1600" dirty="0"/>
              <a:t>：</a:t>
            </a:r>
            <a:r>
              <a:rPr lang="en-US" altLang="zh-TW" sz="1600" dirty="0">
                <a:highlight>
                  <a:srgbClr val="FFFF00"/>
                </a:highlight>
              </a:rPr>
              <a:t>25</a:t>
            </a:r>
            <a:r>
              <a:rPr lang="zh-TW" altLang="en-US" sz="1600" dirty="0">
                <a:highlight>
                  <a:srgbClr val="FFFF00"/>
                </a:highlight>
              </a:rPr>
              <a:t>英尺</a:t>
            </a:r>
            <a:r>
              <a:rPr lang="en-US" altLang="zh-TW" sz="1600" dirty="0">
                <a:highlight>
                  <a:srgbClr val="FFFF00"/>
                </a:highlight>
              </a:rPr>
              <a:t> (7.62</a:t>
            </a:r>
            <a:r>
              <a:rPr lang="zh-TW" altLang="en-US" sz="1600" dirty="0">
                <a:highlight>
                  <a:srgbClr val="FFFF00"/>
                </a:highlight>
              </a:rPr>
              <a:t>公尺</a:t>
            </a:r>
            <a:r>
              <a:rPr lang="en-US" altLang="zh-TW" sz="1600" dirty="0">
                <a:highlight>
                  <a:srgbClr val="FFFF00"/>
                </a:highlight>
              </a:rPr>
              <a:t>)~40</a:t>
            </a:r>
            <a:r>
              <a:rPr lang="zh-TW" altLang="en-US" sz="1600" dirty="0">
                <a:highlight>
                  <a:srgbClr val="FFFF00"/>
                </a:highlight>
              </a:rPr>
              <a:t>英尺 </a:t>
            </a:r>
            <a:r>
              <a:rPr lang="en-US" altLang="zh-TW" sz="1600" dirty="0">
                <a:highlight>
                  <a:srgbClr val="FFFF00"/>
                </a:highlight>
              </a:rPr>
              <a:t>(12.19</a:t>
            </a:r>
            <a:r>
              <a:rPr lang="zh-TW" altLang="en-US" sz="1600" dirty="0">
                <a:highlight>
                  <a:srgbClr val="FFFF00"/>
                </a:highlight>
              </a:rPr>
              <a:t>公尺</a:t>
            </a:r>
            <a:r>
              <a:rPr lang="en-US" altLang="zh-TW" sz="1600" dirty="0">
                <a:highlight>
                  <a:srgbClr val="FFFF00"/>
                </a:highlight>
              </a:rPr>
              <a:t>)</a:t>
            </a:r>
          </a:p>
          <a:p>
            <a:pPr marL="742950" lvl="1" indent="-285750">
              <a:buFont typeface="Arial" panose="020B0604020202020204" pitchFamily="34" charset="0"/>
              <a:buChar char="•"/>
            </a:pPr>
            <a:r>
              <a:rPr lang="zh-TW" altLang="en-US" sz="1600" dirty="0"/>
              <a:t>架設高度越高，攝影機傾角可設定較大，可</a:t>
            </a:r>
            <a:r>
              <a:rPr lang="zh-TW" altLang="en-US" sz="1600" dirty="0">
                <a:solidFill>
                  <a:srgbClr val="FF0000"/>
                </a:solidFill>
              </a:rPr>
              <a:t>避免眩光</a:t>
            </a:r>
            <a:endParaRPr lang="en-US" altLang="zh-TW" sz="1600" dirty="0">
              <a:solidFill>
                <a:srgbClr val="FF0000"/>
              </a:solidFill>
            </a:endParaRPr>
          </a:p>
          <a:p>
            <a:pPr marL="742950" lvl="1" indent="-285750">
              <a:buFont typeface="Arial" panose="020B0604020202020204" pitchFamily="34" charset="0"/>
              <a:buChar char="•"/>
            </a:pPr>
            <a:r>
              <a:rPr lang="zh-TW" altLang="en-US" sz="1600" dirty="0"/>
              <a:t>每增加</a:t>
            </a:r>
            <a:r>
              <a:rPr lang="en-US" altLang="zh-TW" sz="1600" dirty="0"/>
              <a:t>10</a:t>
            </a:r>
            <a:r>
              <a:rPr lang="zh-TW" altLang="en-US" sz="1600" dirty="0"/>
              <a:t>英尺 </a:t>
            </a:r>
            <a:r>
              <a:rPr lang="en-US" altLang="zh-TW" sz="1600" dirty="0"/>
              <a:t>(3.04</a:t>
            </a:r>
            <a:r>
              <a:rPr lang="zh-TW" altLang="en-US" sz="1600" dirty="0"/>
              <a:t>公尺</a:t>
            </a:r>
            <a:r>
              <a:rPr lang="en-US" altLang="zh-TW" sz="1600" dirty="0"/>
              <a:t>)</a:t>
            </a:r>
            <a:r>
              <a:rPr lang="zh-TW" altLang="en-US" sz="1600" dirty="0"/>
              <a:t>高度可增加攝影遠度達</a:t>
            </a:r>
            <a:r>
              <a:rPr lang="en-US" altLang="zh-TW" sz="1600" dirty="0"/>
              <a:t>100</a:t>
            </a:r>
            <a:r>
              <a:rPr lang="zh-TW" altLang="en-US" sz="1600" dirty="0"/>
              <a:t>英尺 </a:t>
            </a:r>
            <a:r>
              <a:rPr lang="en-US" altLang="zh-TW" sz="1600" dirty="0"/>
              <a:t>(30.4</a:t>
            </a:r>
            <a:r>
              <a:rPr lang="zh-TW" altLang="en-US" sz="1600" dirty="0"/>
              <a:t>公尺</a:t>
            </a:r>
            <a:r>
              <a:rPr lang="en-US" altLang="zh-TW" sz="1600" dirty="0"/>
              <a:t>)</a:t>
            </a:r>
          </a:p>
        </p:txBody>
      </p:sp>
      <p:pic>
        <p:nvPicPr>
          <p:cNvPr id="17" name="圖片 16">
            <a:extLst>
              <a:ext uri="{FF2B5EF4-FFF2-40B4-BE49-F238E27FC236}">
                <a16:creationId xmlns:a16="http://schemas.microsoft.com/office/drawing/2014/main" id="{88D96225-A3E9-5AD8-35F0-8E57E2FAD3DB}"/>
              </a:ext>
            </a:extLst>
          </p:cNvPr>
          <p:cNvPicPr>
            <a:picLocks noChangeAspect="1"/>
          </p:cNvPicPr>
          <p:nvPr/>
        </p:nvPicPr>
        <p:blipFill>
          <a:blip r:embed="rId2"/>
          <a:stretch>
            <a:fillRect/>
          </a:stretch>
        </p:blipFill>
        <p:spPr>
          <a:xfrm>
            <a:off x="750308" y="2727059"/>
            <a:ext cx="10518767" cy="2509410"/>
          </a:xfrm>
          <a:prstGeom prst="rect">
            <a:avLst/>
          </a:prstGeom>
        </p:spPr>
      </p:pic>
      <p:pic>
        <p:nvPicPr>
          <p:cNvPr id="6" name="圖片 5">
            <a:extLst>
              <a:ext uri="{FF2B5EF4-FFF2-40B4-BE49-F238E27FC236}">
                <a16:creationId xmlns:a16="http://schemas.microsoft.com/office/drawing/2014/main" id="{8BAB285A-AE8A-39DF-0D41-5EDFA87AE204}"/>
              </a:ext>
            </a:extLst>
          </p:cNvPr>
          <p:cNvPicPr>
            <a:picLocks noChangeAspect="1"/>
          </p:cNvPicPr>
          <p:nvPr/>
        </p:nvPicPr>
        <p:blipFill>
          <a:blip r:embed="rId3"/>
          <a:stretch>
            <a:fillRect/>
          </a:stretch>
        </p:blipFill>
        <p:spPr>
          <a:xfrm>
            <a:off x="750308" y="1220923"/>
            <a:ext cx="1047896" cy="371527"/>
          </a:xfrm>
          <a:prstGeom prst="rect">
            <a:avLst/>
          </a:prstGeom>
        </p:spPr>
      </p:pic>
      <p:sp>
        <p:nvSpPr>
          <p:cNvPr id="7" name="Rectangle 1">
            <a:extLst>
              <a:ext uri="{FF2B5EF4-FFF2-40B4-BE49-F238E27FC236}">
                <a16:creationId xmlns:a16="http://schemas.microsoft.com/office/drawing/2014/main" id="{C8C9B0BC-E4DB-03B8-ABF2-691678D08A46}"/>
              </a:ext>
            </a:extLst>
          </p:cNvPr>
          <p:cNvSpPr>
            <a:spLocks noChangeArrowheads="1"/>
          </p:cNvSpPr>
          <p:nvPr/>
        </p:nvSpPr>
        <p:spPr bwMode="auto">
          <a:xfrm>
            <a:off x="7530159" y="569093"/>
            <a:ext cx="4618299" cy="371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hlinkClick r:id="rId4"/>
              </a:rPr>
              <a:t>Theory of Camera Placement (Iteris).pdf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1309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351B050D-90D2-CEB3-E89C-0E0C106E10FB}"/>
              </a:ext>
            </a:extLst>
          </p:cNvPr>
          <p:cNvSpPr txBox="1"/>
          <p:nvPr/>
        </p:nvSpPr>
        <p:spPr>
          <a:xfrm>
            <a:off x="838199" y="1668785"/>
            <a:ext cx="7646043" cy="584775"/>
          </a:xfrm>
          <a:prstGeom prst="rect">
            <a:avLst/>
          </a:prstGeom>
          <a:noFill/>
        </p:spPr>
        <p:txBody>
          <a:bodyPr wrap="square">
            <a:spAutoFit/>
          </a:bodyPr>
          <a:lstStyle/>
          <a:p>
            <a:pPr marL="285750" indent="-285750">
              <a:buFont typeface="Arial" panose="020B0604020202020204" pitchFamily="34" charset="0"/>
              <a:buChar char="•"/>
            </a:pPr>
            <a:r>
              <a:rPr lang="zh-TW" altLang="en-US" sz="1600" dirty="0"/>
              <a:t>攝影機設置於遠端號誌桿，為偵測轉向，攝影機需偵測部分路口 </a:t>
            </a:r>
            <a:r>
              <a:rPr lang="en-US" altLang="zh-TW" sz="1600" dirty="0"/>
              <a:t>(</a:t>
            </a:r>
            <a:r>
              <a:rPr lang="zh-TW" altLang="en-US" sz="1600" dirty="0"/>
              <a:t>從停止線計算</a:t>
            </a:r>
            <a:r>
              <a:rPr lang="en-US" altLang="zh-TW" sz="1600" dirty="0"/>
              <a:t>35%~60%</a:t>
            </a:r>
            <a:r>
              <a:rPr lang="zh-TW" altLang="en-US" sz="1600" dirty="0"/>
              <a:t>攝影機視野</a:t>
            </a:r>
            <a:r>
              <a:rPr lang="en-US" altLang="zh-TW" sz="1600" dirty="0"/>
              <a:t>)</a:t>
            </a:r>
            <a:endParaRPr lang="zh-TW" altLang="en-US" sz="1600" dirty="0"/>
          </a:p>
        </p:txBody>
      </p:sp>
      <p:sp>
        <p:nvSpPr>
          <p:cNvPr id="2" name="標題 1">
            <a:extLst>
              <a:ext uri="{FF2B5EF4-FFF2-40B4-BE49-F238E27FC236}">
                <a16:creationId xmlns:a16="http://schemas.microsoft.com/office/drawing/2014/main" id="{19CC7271-2BBB-63A1-8165-F954FCFDEF81}"/>
              </a:ext>
            </a:extLst>
          </p:cNvPr>
          <p:cNvSpPr>
            <a:spLocks noGrp="1"/>
          </p:cNvSpPr>
          <p:nvPr>
            <p:ph type="title"/>
          </p:nvPr>
        </p:nvSpPr>
        <p:spPr/>
        <p:txBody>
          <a:bodyPr/>
          <a:lstStyle/>
          <a:p>
            <a:r>
              <a:rPr lang="zh-TW" altLang="en-US" dirty="0"/>
              <a:t>攝影機傾角設置</a:t>
            </a:r>
          </a:p>
        </p:txBody>
      </p:sp>
      <p:sp>
        <p:nvSpPr>
          <p:cNvPr id="3" name="投影片編號版面配置區 2">
            <a:extLst>
              <a:ext uri="{FF2B5EF4-FFF2-40B4-BE49-F238E27FC236}">
                <a16:creationId xmlns:a16="http://schemas.microsoft.com/office/drawing/2014/main" id="{4221C8E9-1072-1576-986F-E12F130B2E32}"/>
              </a:ext>
            </a:extLst>
          </p:cNvPr>
          <p:cNvSpPr>
            <a:spLocks noGrp="1"/>
          </p:cNvSpPr>
          <p:nvPr>
            <p:ph type="sldNum" sz="quarter" idx="12"/>
          </p:nvPr>
        </p:nvSpPr>
        <p:spPr/>
        <p:txBody>
          <a:bodyPr/>
          <a:lstStyle/>
          <a:p>
            <a:pPr algn="ctr"/>
            <a:fld id="{6E290225-7458-4E5F-AFE5-E142CAAEBF37}" type="slidenum">
              <a:rPr lang="en-US" smtClean="0"/>
              <a:pPr algn="ctr"/>
              <a:t>12</a:t>
            </a:fld>
            <a:endParaRPr lang="en-US"/>
          </a:p>
        </p:txBody>
      </p:sp>
      <p:pic>
        <p:nvPicPr>
          <p:cNvPr id="13" name="圖片 12">
            <a:extLst>
              <a:ext uri="{FF2B5EF4-FFF2-40B4-BE49-F238E27FC236}">
                <a16:creationId xmlns:a16="http://schemas.microsoft.com/office/drawing/2014/main" id="{17F761CF-8593-C1FE-E405-16107FFE96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315116"/>
            <a:ext cx="3834679" cy="2333148"/>
          </a:xfrm>
          <a:prstGeom prst="rect">
            <a:avLst/>
          </a:prstGeom>
        </p:spPr>
      </p:pic>
      <p:sp>
        <p:nvSpPr>
          <p:cNvPr id="8" name="矩形 7">
            <a:extLst>
              <a:ext uri="{FF2B5EF4-FFF2-40B4-BE49-F238E27FC236}">
                <a16:creationId xmlns:a16="http://schemas.microsoft.com/office/drawing/2014/main" id="{2A5C7CDB-2C6C-E09F-92FF-CC228F34087E}"/>
              </a:ext>
            </a:extLst>
          </p:cNvPr>
          <p:cNvSpPr/>
          <p:nvPr/>
        </p:nvSpPr>
        <p:spPr>
          <a:xfrm>
            <a:off x="1231824" y="3632467"/>
            <a:ext cx="3454878" cy="996021"/>
          </a:xfrm>
          <a:prstGeom prst="rect">
            <a:avLst/>
          </a:prstGeom>
          <a:solidFill>
            <a:srgbClr val="FFFFFF">
              <a:alpha val="40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6D53A8E3-541C-DA66-D1C7-105B0AB1EC38}"/>
              </a:ext>
            </a:extLst>
          </p:cNvPr>
          <p:cNvCxnSpPr>
            <a:cxnSpLocks/>
            <a:stCxn id="8" idx="3"/>
          </p:cNvCxnSpPr>
          <p:nvPr/>
        </p:nvCxnSpPr>
        <p:spPr>
          <a:xfrm>
            <a:off x="4686702" y="4130478"/>
            <a:ext cx="509286" cy="11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B6E3FA88-FB6F-A0B8-156A-0516DAC315FB}"/>
              </a:ext>
            </a:extLst>
          </p:cNvPr>
          <p:cNvSpPr txBox="1"/>
          <p:nvPr/>
        </p:nvSpPr>
        <p:spPr>
          <a:xfrm>
            <a:off x="5231916" y="3153342"/>
            <a:ext cx="2525050" cy="1077218"/>
          </a:xfrm>
          <a:prstGeom prst="rect">
            <a:avLst/>
          </a:prstGeom>
          <a:noFill/>
        </p:spPr>
        <p:txBody>
          <a:bodyPr wrap="none" rtlCol="0">
            <a:spAutoFit/>
          </a:bodyPr>
          <a:lstStyle/>
          <a:p>
            <a:r>
              <a:rPr lang="zh-TW" altLang="en-US" sz="1600" dirty="0"/>
              <a:t>轉向偵測區域：</a:t>
            </a:r>
            <a:endParaRPr lang="en-US" altLang="zh-TW" sz="1600" dirty="0"/>
          </a:p>
          <a:p>
            <a:pPr marL="285750" indent="-285750">
              <a:buFont typeface="Arial" panose="020B0604020202020204" pitchFamily="34" charset="0"/>
              <a:buChar char="•"/>
            </a:pPr>
            <a:r>
              <a:rPr lang="zh-TW" altLang="en-US" sz="1600" dirty="0"/>
              <a:t>直行車從螢幕下方離開</a:t>
            </a:r>
            <a:endParaRPr lang="en-US" altLang="zh-TW" sz="1600" dirty="0"/>
          </a:p>
          <a:p>
            <a:pPr marL="285750" indent="-285750">
              <a:buFont typeface="Arial" panose="020B0604020202020204" pitchFamily="34" charset="0"/>
              <a:buChar char="•"/>
            </a:pPr>
            <a:r>
              <a:rPr lang="zh-TW" altLang="en-US" sz="1600" dirty="0"/>
              <a:t>左轉車從右方</a:t>
            </a:r>
            <a:endParaRPr lang="en-US" altLang="zh-TW" sz="1600" dirty="0"/>
          </a:p>
          <a:p>
            <a:pPr marL="285750" indent="-285750">
              <a:buFont typeface="Arial" panose="020B0604020202020204" pitchFamily="34" charset="0"/>
              <a:buChar char="•"/>
            </a:pPr>
            <a:r>
              <a:rPr lang="zh-TW" altLang="en-US" sz="1600" dirty="0"/>
              <a:t>右轉車從左方</a:t>
            </a:r>
            <a:endParaRPr lang="en-US" altLang="zh-TW" sz="1600" dirty="0"/>
          </a:p>
        </p:txBody>
      </p:sp>
      <p:cxnSp>
        <p:nvCxnSpPr>
          <p:cNvPr id="14" name="直線單箭頭接點 13">
            <a:extLst>
              <a:ext uri="{FF2B5EF4-FFF2-40B4-BE49-F238E27FC236}">
                <a16:creationId xmlns:a16="http://schemas.microsoft.com/office/drawing/2014/main" id="{B8D2661A-97A9-75B2-EC17-586E73112C62}"/>
              </a:ext>
            </a:extLst>
          </p:cNvPr>
          <p:cNvCxnSpPr>
            <a:cxnSpLocks/>
            <a:endCxn id="16" idx="1"/>
          </p:cNvCxnSpPr>
          <p:nvPr/>
        </p:nvCxnSpPr>
        <p:spPr>
          <a:xfrm flipV="1">
            <a:off x="4417191" y="2704914"/>
            <a:ext cx="536932" cy="6723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6BE3EF10-E808-A2A1-2CA9-EE5B4DE2692D}"/>
              </a:ext>
            </a:extLst>
          </p:cNvPr>
          <p:cNvSpPr txBox="1"/>
          <p:nvPr/>
        </p:nvSpPr>
        <p:spPr>
          <a:xfrm>
            <a:off x="4954123" y="2412526"/>
            <a:ext cx="3530120"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停止線區域：位於螢幕</a:t>
            </a:r>
            <a:r>
              <a:rPr lang="en-US" altLang="zh-TW" sz="1600" dirty="0"/>
              <a:t>35%~60%</a:t>
            </a:r>
            <a:r>
              <a:rPr lang="zh-TW" altLang="en-US" sz="1600" dirty="0"/>
              <a:t>位置，以可正確偵測車流轉向為主</a:t>
            </a:r>
            <a:endParaRPr lang="en-US" altLang="zh-TW" sz="1600" dirty="0"/>
          </a:p>
        </p:txBody>
      </p:sp>
      <p:pic>
        <p:nvPicPr>
          <p:cNvPr id="28" name="圖片 27">
            <a:extLst>
              <a:ext uri="{FF2B5EF4-FFF2-40B4-BE49-F238E27FC236}">
                <a16:creationId xmlns:a16="http://schemas.microsoft.com/office/drawing/2014/main" id="{9FBCCD25-47CA-8EBB-DA3B-62BE6851A6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2370" y="1499761"/>
            <a:ext cx="3355754" cy="2142100"/>
          </a:xfrm>
          <a:prstGeom prst="rect">
            <a:avLst/>
          </a:prstGeom>
        </p:spPr>
      </p:pic>
      <p:pic>
        <p:nvPicPr>
          <p:cNvPr id="30" name="圖片 29">
            <a:extLst>
              <a:ext uri="{FF2B5EF4-FFF2-40B4-BE49-F238E27FC236}">
                <a16:creationId xmlns:a16="http://schemas.microsoft.com/office/drawing/2014/main" id="{3FA31F4A-1D95-946D-3632-3863BD497FED}"/>
              </a:ext>
            </a:extLst>
          </p:cNvPr>
          <p:cNvPicPr>
            <a:picLocks noChangeAspect="1"/>
          </p:cNvPicPr>
          <p:nvPr/>
        </p:nvPicPr>
        <p:blipFill>
          <a:blip r:embed="rId4"/>
          <a:stretch>
            <a:fillRect/>
          </a:stretch>
        </p:blipFill>
        <p:spPr>
          <a:xfrm>
            <a:off x="8572371" y="3997035"/>
            <a:ext cx="3355754" cy="2085188"/>
          </a:xfrm>
          <a:prstGeom prst="rect">
            <a:avLst/>
          </a:prstGeom>
        </p:spPr>
      </p:pic>
      <p:sp>
        <p:nvSpPr>
          <p:cNvPr id="34" name="文字方塊 33">
            <a:extLst>
              <a:ext uri="{FF2B5EF4-FFF2-40B4-BE49-F238E27FC236}">
                <a16:creationId xmlns:a16="http://schemas.microsoft.com/office/drawing/2014/main" id="{62702CB9-B8F2-272A-47C2-B87E494BD755}"/>
              </a:ext>
            </a:extLst>
          </p:cNvPr>
          <p:cNvSpPr txBox="1"/>
          <p:nvPr/>
        </p:nvSpPr>
        <p:spPr>
          <a:xfrm>
            <a:off x="8572370" y="3622432"/>
            <a:ext cx="3470822"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a:t>路口太少</a:t>
            </a:r>
            <a:r>
              <a:rPr lang="en-US" altLang="zh-TW" sz="1600" dirty="0"/>
              <a:t>(</a:t>
            </a:r>
            <a:r>
              <a:rPr lang="zh-TW" altLang="en-US" sz="1600" dirty="0"/>
              <a:t>鏡頭過高</a:t>
            </a:r>
            <a:r>
              <a:rPr lang="en-US" altLang="zh-TW" sz="1600" dirty="0"/>
              <a:t>)</a:t>
            </a:r>
            <a:r>
              <a:rPr lang="zh-TW" altLang="en-US" sz="1600" dirty="0"/>
              <a:t>看不清楚轉向</a:t>
            </a:r>
          </a:p>
        </p:txBody>
      </p:sp>
      <p:sp>
        <p:nvSpPr>
          <p:cNvPr id="35" name="文字方塊 34">
            <a:extLst>
              <a:ext uri="{FF2B5EF4-FFF2-40B4-BE49-F238E27FC236}">
                <a16:creationId xmlns:a16="http://schemas.microsoft.com/office/drawing/2014/main" id="{DD42F8EA-F331-B254-EE24-B5973B8750EA}"/>
              </a:ext>
            </a:extLst>
          </p:cNvPr>
          <p:cNvSpPr txBox="1"/>
          <p:nvPr/>
        </p:nvSpPr>
        <p:spPr>
          <a:xfrm>
            <a:off x="8572370" y="6082223"/>
            <a:ext cx="372249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a:t>路口太多 </a:t>
            </a:r>
            <a:r>
              <a:rPr lang="en-US" altLang="zh-TW" sz="1600" dirty="0"/>
              <a:t>(</a:t>
            </a:r>
            <a:r>
              <a:rPr lang="zh-TW" altLang="en-US" sz="1600" dirty="0"/>
              <a:t>鏡頭過低</a:t>
            </a:r>
            <a:r>
              <a:rPr lang="en-US" altLang="zh-TW" sz="1600" dirty="0"/>
              <a:t>)</a:t>
            </a:r>
            <a:r>
              <a:rPr lang="zh-TW" altLang="en-US" sz="1600" dirty="0"/>
              <a:t>看不到整體車流</a:t>
            </a:r>
          </a:p>
        </p:txBody>
      </p:sp>
      <p:pic>
        <p:nvPicPr>
          <p:cNvPr id="5" name="圖片 4">
            <a:extLst>
              <a:ext uri="{FF2B5EF4-FFF2-40B4-BE49-F238E27FC236}">
                <a16:creationId xmlns:a16="http://schemas.microsoft.com/office/drawing/2014/main" id="{0CEAD5CA-6903-76F2-E343-D0634DDCBD9B}"/>
              </a:ext>
            </a:extLst>
          </p:cNvPr>
          <p:cNvPicPr>
            <a:picLocks noChangeAspect="1"/>
          </p:cNvPicPr>
          <p:nvPr/>
        </p:nvPicPr>
        <p:blipFill>
          <a:blip r:embed="rId5"/>
          <a:stretch>
            <a:fillRect/>
          </a:stretch>
        </p:blipFill>
        <p:spPr>
          <a:xfrm>
            <a:off x="750308" y="1220923"/>
            <a:ext cx="1047896" cy="371527"/>
          </a:xfrm>
          <a:prstGeom prst="rect">
            <a:avLst/>
          </a:prstGeom>
        </p:spPr>
      </p:pic>
      <p:pic>
        <p:nvPicPr>
          <p:cNvPr id="9" name="圖片 8">
            <a:extLst>
              <a:ext uri="{FF2B5EF4-FFF2-40B4-BE49-F238E27FC236}">
                <a16:creationId xmlns:a16="http://schemas.microsoft.com/office/drawing/2014/main" id="{3CAA58A7-542E-BC2C-F255-C013DFCE8416}"/>
              </a:ext>
            </a:extLst>
          </p:cNvPr>
          <p:cNvPicPr>
            <a:picLocks noChangeAspect="1"/>
          </p:cNvPicPr>
          <p:nvPr/>
        </p:nvPicPr>
        <p:blipFill>
          <a:blip r:embed="rId6"/>
          <a:stretch>
            <a:fillRect/>
          </a:stretch>
        </p:blipFill>
        <p:spPr>
          <a:xfrm>
            <a:off x="1574689" y="4709820"/>
            <a:ext cx="3086531" cy="2114845"/>
          </a:xfrm>
          <a:prstGeom prst="rect">
            <a:avLst/>
          </a:prstGeom>
        </p:spPr>
      </p:pic>
      <p:sp>
        <p:nvSpPr>
          <p:cNvPr id="12" name="文字方塊 11">
            <a:extLst>
              <a:ext uri="{FF2B5EF4-FFF2-40B4-BE49-F238E27FC236}">
                <a16:creationId xmlns:a16="http://schemas.microsoft.com/office/drawing/2014/main" id="{A861832F-5E06-0579-CF2C-D939AAAADCAA}"/>
              </a:ext>
            </a:extLst>
          </p:cNvPr>
          <p:cNvSpPr txBox="1"/>
          <p:nvPr/>
        </p:nvSpPr>
        <p:spPr>
          <a:xfrm>
            <a:off x="4954123" y="4745674"/>
            <a:ext cx="3530120" cy="1323439"/>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拍攝太陽光會嚴重影響影像及辨識結果</a:t>
            </a:r>
            <a:r>
              <a:rPr lang="zh-TW" altLang="en-US" sz="1600" dirty="0">
                <a:sym typeface="Wingdings" panose="05000000000000000000" pitchFamily="2" charset="2"/>
              </a:rPr>
              <a:t>，避免直接拍攝可：</a:t>
            </a:r>
            <a:endParaRPr lang="en-US" altLang="zh-TW" sz="1600" dirty="0">
              <a:sym typeface="Wingdings" panose="05000000000000000000" pitchFamily="2" charset="2"/>
            </a:endParaRPr>
          </a:p>
          <a:p>
            <a:pPr marL="742950" lvl="1" indent="-285750">
              <a:buFont typeface="Arial" panose="020B0604020202020204" pitchFamily="34" charset="0"/>
              <a:buChar char="•"/>
            </a:pPr>
            <a:r>
              <a:rPr lang="zh-TW" altLang="en-US" sz="1600" dirty="0">
                <a:sym typeface="Wingdings" panose="05000000000000000000" pitchFamily="2" charset="2"/>
              </a:rPr>
              <a:t>增加攝影機傾角</a:t>
            </a:r>
            <a:endParaRPr lang="en-US" altLang="zh-TW" sz="1600" dirty="0">
              <a:sym typeface="Wingdings" panose="05000000000000000000" pitchFamily="2" charset="2"/>
            </a:endParaRPr>
          </a:p>
          <a:p>
            <a:pPr marL="742950" lvl="1" indent="-285750">
              <a:buFont typeface="Arial" panose="020B0604020202020204" pitchFamily="34" charset="0"/>
              <a:buChar char="•"/>
            </a:pPr>
            <a:r>
              <a:rPr lang="zh-TW" altLang="en-US" sz="1600" dirty="0">
                <a:sym typeface="Wingdings" panose="05000000000000000000" pitchFamily="2" charset="2"/>
              </a:rPr>
              <a:t>拉近 </a:t>
            </a:r>
            <a:r>
              <a:rPr lang="en-US" altLang="zh-TW" sz="1600" dirty="0">
                <a:sym typeface="Wingdings" panose="05000000000000000000" pitchFamily="2" charset="2"/>
              </a:rPr>
              <a:t>(zoom-in)</a:t>
            </a:r>
            <a:r>
              <a:rPr lang="zh-TW" altLang="en-US" sz="1600" dirty="0">
                <a:sym typeface="Wingdings" panose="05000000000000000000" pitchFamily="2" charset="2"/>
              </a:rPr>
              <a:t>拍攝距離</a:t>
            </a:r>
            <a:endParaRPr lang="en-US" altLang="zh-TW" sz="1600" dirty="0">
              <a:sym typeface="Wingdings" panose="05000000000000000000" pitchFamily="2" charset="2"/>
            </a:endParaRPr>
          </a:p>
          <a:p>
            <a:pPr marL="742950" lvl="1" indent="-285750">
              <a:buFont typeface="Arial" panose="020B0604020202020204" pitchFamily="34" charset="0"/>
              <a:buChar char="•"/>
            </a:pPr>
            <a:r>
              <a:rPr lang="zh-TW" altLang="en-US" sz="1600" dirty="0">
                <a:sym typeface="Wingdings" panose="05000000000000000000" pitchFamily="2" charset="2"/>
              </a:rPr>
              <a:t>或拉長遮陽罩</a:t>
            </a:r>
            <a:endParaRPr lang="en-US" altLang="zh-TW" sz="1600" dirty="0"/>
          </a:p>
        </p:txBody>
      </p:sp>
      <p:cxnSp>
        <p:nvCxnSpPr>
          <p:cNvPr id="15" name="直線單箭頭接點 14">
            <a:extLst>
              <a:ext uri="{FF2B5EF4-FFF2-40B4-BE49-F238E27FC236}">
                <a16:creationId xmlns:a16="http://schemas.microsoft.com/office/drawing/2014/main" id="{D99421E1-55B5-6A06-3330-CD6F6F0BDA57}"/>
              </a:ext>
            </a:extLst>
          </p:cNvPr>
          <p:cNvCxnSpPr>
            <a:cxnSpLocks/>
            <a:endCxn id="12" idx="1"/>
          </p:cNvCxnSpPr>
          <p:nvPr/>
        </p:nvCxnSpPr>
        <p:spPr>
          <a:xfrm>
            <a:off x="2720974" y="4755564"/>
            <a:ext cx="2233149" cy="6518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
            <a:extLst>
              <a:ext uri="{FF2B5EF4-FFF2-40B4-BE49-F238E27FC236}">
                <a16:creationId xmlns:a16="http://schemas.microsoft.com/office/drawing/2014/main" id="{517762AD-E348-D6E5-8E2D-7A1C6B728F8E}"/>
              </a:ext>
            </a:extLst>
          </p:cNvPr>
          <p:cNvSpPr>
            <a:spLocks noChangeArrowheads="1"/>
          </p:cNvSpPr>
          <p:nvPr/>
        </p:nvSpPr>
        <p:spPr bwMode="auto">
          <a:xfrm>
            <a:off x="7737410" y="769180"/>
            <a:ext cx="4305782" cy="37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hlinkClick r:id="rId7"/>
              </a:rPr>
              <a:t>03 No Reflective Objects (Iteris).pdf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0" name="Rectangle 2">
            <a:extLst>
              <a:ext uri="{FF2B5EF4-FFF2-40B4-BE49-F238E27FC236}">
                <a16:creationId xmlns:a16="http://schemas.microsoft.com/office/drawing/2014/main" id="{A7820010-1BC5-2CC3-2F1F-B6A9CDAF70A0}"/>
              </a:ext>
            </a:extLst>
          </p:cNvPr>
          <p:cNvSpPr>
            <a:spLocks noChangeArrowheads="1"/>
          </p:cNvSpPr>
          <p:nvPr/>
        </p:nvSpPr>
        <p:spPr bwMode="auto">
          <a:xfrm>
            <a:off x="7737410" y="458648"/>
            <a:ext cx="39469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hlinkClick r:id="rId8"/>
              </a:rPr>
              <a:t>05 stop bar in the fov (Iteris).pdf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pic>
        <p:nvPicPr>
          <p:cNvPr id="6" name="圖片 5">
            <a:extLst>
              <a:ext uri="{FF2B5EF4-FFF2-40B4-BE49-F238E27FC236}">
                <a16:creationId xmlns:a16="http://schemas.microsoft.com/office/drawing/2014/main" id="{130D8A24-81FB-83FD-93FD-258641597A43}"/>
              </a:ext>
            </a:extLst>
          </p:cNvPr>
          <p:cNvPicPr>
            <a:picLocks noChangeAspect="1"/>
          </p:cNvPicPr>
          <p:nvPr/>
        </p:nvPicPr>
        <p:blipFill>
          <a:blip r:embed="rId9"/>
          <a:stretch>
            <a:fillRect/>
          </a:stretch>
        </p:blipFill>
        <p:spPr>
          <a:xfrm>
            <a:off x="4649798" y="320859"/>
            <a:ext cx="1047897" cy="1188960"/>
          </a:xfrm>
          <a:prstGeom prst="rect">
            <a:avLst/>
          </a:prstGeom>
        </p:spPr>
      </p:pic>
      <p:sp>
        <p:nvSpPr>
          <p:cNvPr id="7" name="矩形 6">
            <a:extLst>
              <a:ext uri="{FF2B5EF4-FFF2-40B4-BE49-F238E27FC236}">
                <a16:creationId xmlns:a16="http://schemas.microsoft.com/office/drawing/2014/main" id="{462E8D80-E777-4AC8-EE39-7B5E0633F587}"/>
              </a:ext>
            </a:extLst>
          </p:cNvPr>
          <p:cNvSpPr/>
          <p:nvPr/>
        </p:nvSpPr>
        <p:spPr>
          <a:xfrm>
            <a:off x="4649798" y="301083"/>
            <a:ext cx="754540" cy="2066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E9B36F9-D5F1-226B-98E6-38736EEBCE84}"/>
              </a:ext>
            </a:extLst>
          </p:cNvPr>
          <p:cNvSpPr/>
          <p:nvPr/>
        </p:nvSpPr>
        <p:spPr>
          <a:xfrm>
            <a:off x="4649798" y="961547"/>
            <a:ext cx="36000" cy="2066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34371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0FFFB7-44D4-E8FD-E472-B9F77C6267E9}"/>
              </a:ext>
            </a:extLst>
          </p:cNvPr>
          <p:cNvSpPr>
            <a:spLocks noGrp="1"/>
          </p:cNvSpPr>
          <p:nvPr>
            <p:ph type="title"/>
          </p:nvPr>
        </p:nvSpPr>
        <p:spPr/>
        <p:txBody>
          <a:bodyPr/>
          <a:lstStyle/>
          <a:p>
            <a:r>
              <a:rPr lang="zh-TW" altLang="en-US" dirty="0"/>
              <a:t>攝影機偵測寬度</a:t>
            </a:r>
          </a:p>
        </p:txBody>
      </p:sp>
      <p:sp>
        <p:nvSpPr>
          <p:cNvPr id="3" name="投影片編號版面配置區 2">
            <a:extLst>
              <a:ext uri="{FF2B5EF4-FFF2-40B4-BE49-F238E27FC236}">
                <a16:creationId xmlns:a16="http://schemas.microsoft.com/office/drawing/2014/main" id="{BCA8738D-D77C-42A3-7BF4-49A938582A5F}"/>
              </a:ext>
            </a:extLst>
          </p:cNvPr>
          <p:cNvSpPr>
            <a:spLocks noGrp="1"/>
          </p:cNvSpPr>
          <p:nvPr>
            <p:ph type="sldNum" sz="quarter" idx="12"/>
          </p:nvPr>
        </p:nvSpPr>
        <p:spPr/>
        <p:txBody>
          <a:bodyPr/>
          <a:lstStyle/>
          <a:p>
            <a:pPr algn="ctr"/>
            <a:fld id="{6E290225-7458-4E5F-AFE5-E142CAAEBF37}" type="slidenum">
              <a:rPr lang="en-US" smtClean="0"/>
              <a:pPr algn="ctr"/>
              <a:t>13</a:t>
            </a:fld>
            <a:endParaRPr lang="en-US"/>
          </a:p>
        </p:txBody>
      </p:sp>
      <p:sp>
        <p:nvSpPr>
          <p:cNvPr id="5" name="文字方塊 4">
            <a:extLst>
              <a:ext uri="{FF2B5EF4-FFF2-40B4-BE49-F238E27FC236}">
                <a16:creationId xmlns:a16="http://schemas.microsoft.com/office/drawing/2014/main" id="{42B8FEF9-5A2A-47A2-51FD-E77D93CD9EBD}"/>
              </a:ext>
            </a:extLst>
          </p:cNvPr>
          <p:cNvSpPr txBox="1"/>
          <p:nvPr/>
        </p:nvSpPr>
        <p:spPr>
          <a:xfrm>
            <a:off x="838200" y="1668785"/>
            <a:ext cx="7368251"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應保持</a:t>
            </a:r>
            <a:r>
              <a:rPr lang="zh-TW" altLang="en-US" sz="1600" dirty="0">
                <a:solidFill>
                  <a:srgbClr val="FF0000"/>
                </a:solidFill>
              </a:rPr>
              <a:t>最小</a:t>
            </a:r>
            <a:r>
              <a:rPr lang="en-US" altLang="zh-TW" sz="1600" dirty="0">
                <a:solidFill>
                  <a:srgbClr val="FF0000"/>
                </a:solidFill>
              </a:rPr>
              <a:t>44</a:t>
            </a:r>
            <a:r>
              <a:rPr lang="zh-TW" altLang="en-US" sz="1600" dirty="0">
                <a:solidFill>
                  <a:srgbClr val="FF0000"/>
                </a:solidFill>
              </a:rPr>
              <a:t>英尺 </a:t>
            </a:r>
            <a:r>
              <a:rPr lang="en-US" altLang="zh-TW" sz="1600" dirty="0">
                <a:solidFill>
                  <a:srgbClr val="FF0000"/>
                </a:solidFill>
              </a:rPr>
              <a:t>(13.4m)</a:t>
            </a:r>
            <a:r>
              <a:rPr lang="zh-TW" altLang="en-US" sz="1600" dirty="0"/>
              <a:t>的範圍 </a:t>
            </a:r>
            <a:r>
              <a:rPr lang="en-US" altLang="zh-TW" sz="1600" dirty="0"/>
              <a:t>(</a:t>
            </a:r>
            <a:r>
              <a:rPr lang="zh-TW" altLang="en-US" sz="1600" dirty="0"/>
              <a:t>停止線計算，約</a:t>
            </a:r>
            <a:r>
              <a:rPr lang="en-US" altLang="zh-TW" sz="1600" dirty="0"/>
              <a:t>4</a:t>
            </a:r>
            <a:r>
              <a:rPr lang="zh-TW" altLang="en-US" sz="1600" dirty="0"/>
              <a:t>車道寬</a:t>
            </a:r>
            <a:r>
              <a:rPr lang="en-US" altLang="zh-TW" sz="1600" dirty="0"/>
              <a:t>)</a:t>
            </a:r>
          </a:p>
          <a:p>
            <a:pPr marL="742950" lvl="1" indent="-285750">
              <a:buFont typeface="Arial" panose="020B0604020202020204" pitchFamily="34" charset="0"/>
              <a:buChar char="•"/>
            </a:pPr>
            <a:r>
              <a:rPr lang="zh-TW" altLang="en-US" sz="1600" dirty="0"/>
              <a:t>視野不夠容易偵測錯誤，清晨及傍晚最嚴重 </a:t>
            </a:r>
            <a:r>
              <a:rPr lang="en-US" altLang="zh-TW" sz="1600"/>
              <a:t>(</a:t>
            </a:r>
            <a:r>
              <a:rPr lang="zh-TW" altLang="en-US" sz="1600">
                <a:solidFill>
                  <a:srgbClr val="FF0000"/>
                </a:solidFill>
              </a:rPr>
              <a:t>演算法</a:t>
            </a:r>
            <a:r>
              <a:rPr lang="zh-TW" altLang="en-US" sz="1600" dirty="0">
                <a:solidFill>
                  <a:srgbClr val="FF0000"/>
                </a:solidFill>
              </a:rPr>
              <a:t>限制</a:t>
            </a:r>
            <a:r>
              <a:rPr lang="en-US" altLang="zh-TW" sz="1600" dirty="0"/>
              <a:t>)</a:t>
            </a:r>
          </a:p>
        </p:txBody>
      </p:sp>
      <p:pic>
        <p:nvPicPr>
          <p:cNvPr id="7" name="圖片 6">
            <a:extLst>
              <a:ext uri="{FF2B5EF4-FFF2-40B4-BE49-F238E27FC236}">
                <a16:creationId xmlns:a16="http://schemas.microsoft.com/office/drawing/2014/main" id="{3DC96CFA-DB86-7D4D-E776-1DE70DFB3FBD}"/>
              </a:ext>
            </a:extLst>
          </p:cNvPr>
          <p:cNvPicPr>
            <a:picLocks noChangeAspect="1"/>
          </p:cNvPicPr>
          <p:nvPr/>
        </p:nvPicPr>
        <p:blipFill>
          <a:blip r:embed="rId2"/>
          <a:stretch>
            <a:fillRect/>
          </a:stretch>
        </p:blipFill>
        <p:spPr>
          <a:xfrm>
            <a:off x="1189940" y="2457902"/>
            <a:ext cx="3209108" cy="2542361"/>
          </a:xfrm>
          <a:prstGeom prst="rect">
            <a:avLst/>
          </a:prstGeom>
        </p:spPr>
      </p:pic>
      <p:pic>
        <p:nvPicPr>
          <p:cNvPr id="9" name="圖片 8">
            <a:extLst>
              <a:ext uri="{FF2B5EF4-FFF2-40B4-BE49-F238E27FC236}">
                <a16:creationId xmlns:a16="http://schemas.microsoft.com/office/drawing/2014/main" id="{615EFAEF-5B57-BAE2-0285-BB24073340B4}"/>
              </a:ext>
            </a:extLst>
          </p:cNvPr>
          <p:cNvPicPr>
            <a:picLocks noChangeAspect="1"/>
          </p:cNvPicPr>
          <p:nvPr/>
        </p:nvPicPr>
        <p:blipFill>
          <a:blip r:embed="rId3"/>
          <a:stretch>
            <a:fillRect/>
          </a:stretch>
        </p:blipFill>
        <p:spPr>
          <a:xfrm>
            <a:off x="4522325" y="2457902"/>
            <a:ext cx="3305069" cy="2542361"/>
          </a:xfrm>
          <a:prstGeom prst="rect">
            <a:avLst/>
          </a:prstGeom>
        </p:spPr>
      </p:pic>
      <p:sp>
        <p:nvSpPr>
          <p:cNvPr id="10" name="文字方塊 9">
            <a:extLst>
              <a:ext uri="{FF2B5EF4-FFF2-40B4-BE49-F238E27FC236}">
                <a16:creationId xmlns:a16="http://schemas.microsoft.com/office/drawing/2014/main" id="{19948181-AD56-08EB-459E-A76735CC9FB9}"/>
              </a:ext>
            </a:extLst>
          </p:cNvPr>
          <p:cNvSpPr txBox="1"/>
          <p:nvPr/>
        </p:nvSpPr>
        <p:spPr>
          <a:xfrm>
            <a:off x="1189941" y="5035328"/>
            <a:ext cx="3209108"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視野不足影響影像辨識</a:t>
            </a:r>
          </a:p>
        </p:txBody>
      </p:sp>
      <p:sp>
        <p:nvSpPr>
          <p:cNvPr id="11" name="文字方塊 10">
            <a:extLst>
              <a:ext uri="{FF2B5EF4-FFF2-40B4-BE49-F238E27FC236}">
                <a16:creationId xmlns:a16="http://schemas.microsoft.com/office/drawing/2014/main" id="{1F39E3C4-8561-E81D-1904-3760EF279346}"/>
              </a:ext>
            </a:extLst>
          </p:cNvPr>
          <p:cNvSpPr txBox="1"/>
          <p:nvPr/>
        </p:nvSpPr>
        <p:spPr>
          <a:xfrm>
            <a:off x="4522325" y="5035328"/>
            <a:ext cx="129394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a:t>視野充足</a:t>
            </a:r>
          </a:p>
        </p:txBody>
      </p:sp>
      <p:pic>
        <p:nvPicPr>
          <p:cNvPr id="4" name="圖片 3">
            <a:extLst>
              <a:ext uri="{FF2B5EF4-FFF2-40B4-BE49-F238E27FC236}">
                <a16:creationId xmlns:a16="http://schemas.microsoft.com/office/drawing/2014/main" id="{5E09FA30-AD4D-D158-9210-7AE0E6291A70}"/>
              </a:ext>
            </a:extLst>
          </p:cNvPr>
          <p:cNvPicPr>
            <a:picLocks noChangeAspect="1"/>
          </p:cNvPicPr>
          <p:nvPr/>
        </p:nvPicPr>
        <p:blipFill>
          <a:blip r:embed="rId4"/>
          <a:stretch>
            <a:fillRect/>
          </a:stretch>
        </p:blipFill>
        <p:spPr>
          <a:xfrm>
            <a:off x="750308" y="1220923"/>
            <a:ext cx="1047896" cy="371527"/>
          </a:xfrm>
          <a:prstGeom prst="rect">
            <a:avLst/>
          </a:prstGeom>
        </p:spPr>
      </p:pic>
      <p:pic>
        <p:nvPicPr>
          <p:cNvPr id="8" name="圖片 7">
            <a:extLst>
              <a:ext uri="{FF2B5EF4-FFF2-40B4-BE49-F238E27FC236}">
                <a16:creationId xmlns:a16="http://schemas.microsoft.com/office/drawing/2014/main" id="{53652D84-F52B-ECB1-1F0B-C29E63B3B5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0671" y="2457901"/>
            <a:ext cx="3730700" cy="2542361"/>
          </a:xfrm>
          <a:prstGeom prst="rect">
            <a:avLst/>
          </a:prstGeom>
        </p:spPr>
      </p:pic>
      <p:sp>
        <p:nvSpPr>
          <p:cNvPr id="12" name="文字方塊 11">
            <a:extLst>
              <a:ext uri="{FF2B5EF4-FFF2-40B4-BE49-F238E27FC236}">
                <a16:creationId xmlns:a16="http://schemas.microsoft.com/office/drawing/2014/main" id="{DA783598-FA7F-E284-28E2-CE063F4D3B71}"/>
              </a:ext>
            </a:extLst>
          </p:cNvPr>
          <p:cNvSpPr txBox="1"/>
          <p:nvPr/>
        </p:nvSpPr>
        <p:spPr>
          <a:xfrm>
            <a:off x="7950671" y="5035328"/>
            <a:ext cx="3409203"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a:t>大路口亦需保留緩衝 </a:t>
            </a:r>
            <a:r>
              <a:rPr lang="en-US" altLang="zh-TW" sz="1600" dirty="0"/>
              <a:t>(buffer)</a:t>
            </a:r>
            <a:r>
              <a:rPr lang="zh-TW" altLang="en-US" sz="1600" dirty="0"/>
              <a:t>空間</a:t>
            </a:r>
          </a:p>
        </p:txBody>
      </p:sp>
      <p:sp>
        <p:nvSpPr>
          <p:cNvPr id="19" name="Rectangle 1">
            <a:extLst>
              <a:ext uri="{FF2B5EF4-FFF2-40B4-BE49-F238E27FC236}">
                <a16:creationId xmlns:a16="http://schemas.microsoft.com/office/drawing/2014/main" id="{F2965738-BB4B-8BA2-F527-6F1C8E7BF2EA}"/>
              </a:ext>
            </a:extLst>
          </p:cNvPr>
          <p:cNvSpPr>
            <a:spLocks noChangeArrowheads="1"/>
          </p:cNvSpPr>
          <p:nvPr/>
        </p:nvSpPr>
        <p:spPr bwMode="auto">
          <a:xfrm>
            <a:off x="7619708" y="775256"/>
            <a:ext cx="38659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hlinkClick r:id="rId6"/>
              </a:rPr>
              <a:t>02 FOV Setup Explained (Iteris).pdf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2" name="Rectangle 2">
            <a:extLst>
              <a:ext uri="{FF2B5EF4-FFF2-40B4-BE49-F238E27FC236}">
                <a16:creationId xmlns:a16="http://schemas.microsoft.com/office/drawing/2014/main" id="{2D9A6341-0AD6-3CBC-D293-46ABC09E03FE}"/>
              </a:ext>
            </a:extLst>
          </p:cNvPr>
          <p:cNvSpPr>
            <a:spLocks noChangeArrowheads="1"/>
          </p:cNvSpPr>
          <p:nvPr/>
        </p:nvSpPr>
        <p:spPr bwMode="auto">
          <a:xfrm>
            <a:off x="7619708" y="439000"/>
            <a:ext cx="41368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hlinkClick r:id="rId7"/>
              </a:rPr>
              <a:t>04 minimum fov width (Iteris).pdf</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6" name="文字方塊 5">
            <a:extLst>
              <a:ext uri="{FF2B5EF4-FFF2-40B4-BE49-F238E27FC236}">
                <a16:creationId xmlns:a16="http://schemas.microsoft.com/office/drawing/2014/main" id="{BF61A536-31B6-074E-2E65-A1188D3C3849}"/>
              </a:ext>
            </a:extLst>
          </p:cNvPr>
          <p:cNvSpPr txBox="1"/>
          <p:nvPr/>
        </p:nvSpPr>
        <p:spPr>
          <a:xfrm>
            <a:off x="7671844" y="1499508"/>
            <a:ext cx="4355680" cy="338554"/>
          </a:xfrm>
          <a:prstGeom prst="rect">
            <a:avLst/>
          </a:prstGeom>
          <a:noFill/>
        </p:spPr>
        <p:txBody>
          <a:bodyPr wrap="none" rtlCol="0">
            <a:spAutoFit/>
          </a:bodyPr>
          <a:lstStyle/>
          <a:p>
            <a:r>
              <a:rPr lang="zh-TW" altLang="en-US" sz="1600" dirty="0">
                <a:highlight>
                  <a:srgbClr val="FFFF00"/>
                </a:highlight>
              </a:rPr>
              <a:t>架設高度夠高可能同時計數及偵測進階偵測區</a:t>
            </a:r>
            <a:r>
              <a:rPr lang="en-US" altLang="zh-TW" sz="1600" dirty="0">
                <a:highlight>
                  <a:srgbClr val="FFFF00"/>
                </a:highlight>
              </a:rPr>
              <a:t>!</a:t>
            </a:r>
            <a:endParaRPr lang="zh-TW" altLang="en-US" sz="1600" dirty="0">
              <a:highlight>
                <a:srgbClr val="FFFF00"/>
              </a:highlight>
            </a:endParaRPr>
          </a:p>
        </p:txBody>
      </p:sp>
      <p:cxnSp>
        <p:nvCxnSpPr>
          <p:cNvPr id="14" name="直線單箭頭接點 13">
            <a:extLst>
              <a:ext uri="{FF2B5EF4-FFF2-40B4-BE49-F238E27FC236}">
                <a16:creationId xmlns:a16="http://schemas.microsoft.com/office/drawing/2014/main" id="{715F55E4-B6B5-8589-45F9-BEDFD306C766}"/>
              </a:ext>
            </a:extLst>
          </p:cNvPr>
          <p:cNvCxnSpPr>
            <a:endCxn id="6" idx="2"/>
          </p:cNvCxnSpPr>
          <p:nvPr/>
        </p:nvCxnSpPr>
        <p:spPr>
          <a:xfrm flipV="1">
            <a:off x="9261695" y="1838062"/>
            <a:ext cx="587989" cy="8508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215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C77E51-BD1E-B22A-D484-E5E3BE5827BD}"/>
              </a:ext>
            </a:extLst>
          </p:cNvPr>
          <p:cNvSpPr>
            <a:spLocks noGrp="1"/>
          </p:cNvSpPr>
          <p:nvPr>
            <p:ph type="title"/>
          </p:nvPr>
        </p:nvSpPr>
        <p:spPr/>
        <p:txBody>
          <a:bodyPr/>
          <a:lstStyle/>
          <a:p>
            <a:r>
              <a:rPr lang="zh-TW" altLang="en-US" dirty="0"/>
              <a:t>攝影機水平視角</a:t>
            </a:r>
          </a:p>
        </p:txBody>
      </p:sp>
      <p:sp>
        <p:nvSpPr>
          <p:cNvPr id="3" name="投影片編號版面配置區 2">
            <a:extLst>
              <a:ext uri="{FF2B5EF4-FFF2-40B4-BE49-F238E27FC236}">
                <a16:creationId xmlns:a16="http://schemas.microsoft.com/office/drawing/2014/main" id="{4D0412B9-54A8-7596-1D2E-54A1504991D9}"/>
              </a:ext>
            </a:extLst>
          </p:cNvPr>
          <p:cNvSpPr>
            <a:spLocks noGrp="1"/>
          </p:cNvSpPr>
          <p:nvPr>
            <p:ph type="sldNum" sz="quarter" idx="12"/>
          </p:nvPr>
        </p:nvSpPr>
        <p:spPr/>
        <p:txBody>
          <a:bodyPr/>
          <a:lstStyle/>
          <a:p>
            <a:pPr algn="ctr"/>
            <a:fld id="{6E290225-7458-4E5F-AFE5-E142CAAEBF37}" type="slidenum">
              <a:rPr lang="en-US" smtClean="0"/>
              <a:pPr algn="ctr"/>
              <a:t>14</a:t>
            </a:fld>
            <a:endParaRPr lang="en-US"/>
          </a:p>
        </p:txBody>
      </p:sp>
      <p:pic>
        <p:nvPicPr>
          <p:cNvPr id="6" name="圖片 5">
            <a:extLst>
              <a:ext uri="{FF2B5EF4-FFF2-40B4-BE49-F238E27FC236}">
                <a16:creationId xmlns:a16="http://schemas.microsoft.com/office/drawing/2014/main" id="{D1E031FD-E473-9363-B569-67D5CE038A62}"/>
              </a:ext>
            </a:extLst>
          </p:cNvPr>
          <p:cNvPicPr>
            <a:picLocks noChangeAspect="1"/>
          </p:cNvPicPr>
          <p:nvPr/>
        </p:nvPicPr>
        <p:blipFill>
          <a:blip r:embed="rId2"/>
          <a:stretch>
            <a:fillRect/>
          </a:stretch>
        </p:blipFill>
        <p:spPr>
          <a:xfrm>
            <a:off x="6288460" y="2576117"/>
            <a:ext cx="5468113" cy="3696216"/>
          </a:xfrm>
          <a:prstGeom prst="rect">
            <a:avLst/>
          </a:prstGeom>
        </p:spPr>
      </p:pic>
      <p:sp>
        <p:nvSpPr>
          <p:cNvPr id="7" name="文字方塊 6">
            <a:extLst>
              <a:ext uri="{FF2B5EF4-FFF2-40B4-BE49-F238E27FC236}">
                <a16:creationId xmlns:a16="http://schemas.microsoft.com/office/drawing/2014/main" id="{A2D29DA6-0BB4-3201-A3F4-556AF8B596EA}"/>
              </a:ext>
            </a:extLst>
          </p:cNvPr>
          <p:cNvSpPr txBox="1"/>
          <p:nvPr/>
        </p:nvSpPr>
        <p:spPr>
          <a:xfrm>
            <a:off x="838200" y="1668785"/>
            <a:ext cx="7368251"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車輛防保險桿應與攝影機視野底端平行</a:t>
            </a:r>
            <a:endParaRPr lang="en-US" altLang="zh-TW" sz="1600" dirty="0"/>
          </a:p>
          <a:p>
            <a:pPr marL="742950" lvl="1" indent="-285750">
              <a:buFont typeface="Arial" panose="020B0604020202020204" pitchFamily="34" charset="0"/>
              <a:buChar char="•"/>
            </a:pPr>
            <a:r>
              <a:rPr lang="zh-TW" altLang="en-US" sz="1600" dirty="0"/>
              <a:t>減少判斷錯誤情況產生 </a:t>
            </a:r>
            <a:r>
              <a:rPr lang="en-US" altLang="zh-TW" sz="1600" dirty="0"/>
              <a:t>(</a:t>
            </a:r>
            <a:r>
              <a:rPr lang="zh-TW" altLang="en-US" sz="1600" dirty="0"/>
              <a:t>如將右往左直進車輛算成上往左右轉車輛</a:t>
            </a:r>
            <a:r>
              <a:rPr lang="en-US" altLang="zh-TW" sz="1600" dirty="0"/>
              <a:t>)</a:t>
            </a:r>
          </a:p>
          <a:p>
            <a:pPr marL="742950" lvl="1" indent="-285750">
              <a:buFont typeface="Arial" panose="020B0604020202020204" pitchFamily="34" charset="0"/>
              <a:buChar char="•"/>
            </a:pPr>
            <a:r>
              <a:rPr lang="zh-TW" altLang="en-US" sz="1600" dirty="0"/>
              <a:t>降低鏡頭前蓋受光線影響</a:t>
            </a:r>
            <a:endParaRPr lang="en-US" altLang="zh-TW" sz="1600" dirty="0"/>
          </a:p>
        </p:txBody>
      </p:sp>
      <p:sp>
        <p:nvSpPr>
          <p:cNvPr id="8" name="文字方塊 7">
            <a:extLst>
              <a:ext uri="{FF2B5EF4-FFF2-40B4-BE49-F238E27FC236}">
                <a16:creationId xmlns:a16="http://schemas.microsoft.com/office/drawing/2014/main" id="{A9B47F02-43FC-0836-C148-F7A3D4250457}"/>
              </a:ext>
            </a:extLst>
          </p:cNvPr>
          <p:cNvSpPr txBox="1"/>
          <p:nvPr/>
        </p:nvSpPr>
        <p:spPr>
          <a:xfrm>
            <a:off x="665885" y="6266289"/>
            <a:ext cx="2319866"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a:t>非平行可能造成誤判</a:t>
            </a:r>
          </a:p>
        </p:txBody>
      </p:sp>
      <p:sp>
        <p:nvSpPr>
          <p:cNvPr id="9" name="文字方塊 8">
            <a:extLst>
              <a:ext uri="{FF2B5EF4-FFF2-40B4-BE49-F238E27FC236}">
                <a16:creationId xmlns:a16="http://schemas.microsoft.com/office/drawing/2014/main" id="{26D30C50-49B2-5462-C7E9-818B316A9C9C}"/>
              </a:ext>
            </a:extLst>
          </p:cNvPr>
          <p:cNvSpPr txBox="1"/>
          <p:nvPr/>
        </p:nvSpPr>
        <p:spPr>
          <a:xfrm>
            <a:off x="6288460" y="6266289"/>
            <a:ext cx="2935419"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a:t>平行對齊車輛與攝影機視野</a:t>
            </a:r>
          </a:p>
        </p:txBody>
      </p:sp>
      <p:pic>
        <p:nvPicPr>
          <p:cNvPr id="11" name="圖片 10">
            <a:extLst>
              <a:ext uri="{FF2B5EF4-FFF2-40B4-BE49-F238E27FC236}">
                <a16:creationId xmlns:a16="http://schemas.microsoft.com/office/drawing/2014/main" id="{72F90C24-0707-D65E-45C4-EC30D654FE57}"/>
              </a:ext>
            </a:extLst>
          </p:cNvPr>
          <p:cNvPicPr>
            <a:picLocks noChangeAspect="1"/>
          </p:cNvPicPr>
          <p:nvPr/>
        </p:nvPicPr>
        <p:blipFill>
          <a:blip r:embed="rId3"/>
          <a:stretch>
            <a:fillRect/>
          </a:stretch>
        </p:blipFill>
        <p:spPr>
          <a:xfrm>
            <a:off x="665885" y="2576118"/>
            <a:ext cx="5430115" cy="3696216"/>
          </a:xfrm>
          <a:prstGeom prst="rect">
            <a:avLst/>
          </a:prstGeom>
        </p:spPr>
      </p:pic>
      <p:pic>
        <p:nvPicPr>
          <p:cNvPr id="4" name="圖片 3">
            <a:extLst>
              <a:ext uri="{FF2B5EF4-FFF2-40B4-BE49-F238E27FC236}">
                <a16:creationId xmlns:a16="http://schemas.microsoft.com/office/drawing/2014/main" id="{8D233759-26F2-3CDD-EA3E-A49AAB9E848A}"/>
              </a:ext>
            </a:extLst>
          </p:cNvPr>
          <p:cNvPicPr>
            <a:picLocks noChangeAspect="1"/>
          </p:cNvPicPr>
          <p:nvPr/>
        </p:nvPicPr>
        <p:blipFill>
          <a:blip r:embed="rId4"/>
          <a:stretch>
            <a:fillRect/>
          </a:stretch>
        </p:blipFill>
        <p:spPr>
          <a:xfrm>
            <a:off x="750308" y="1220923"/>
            <a:ext cx="1047896" cy="371527"/>
          </a:xfrm>
          <a:prstGeom prst="rect">
            <a:avLst/>
          </a:prstGeom>
        </p:spPr>
      </p:pic>
      <p:sp>
        <p:nvSpPr>
          <p:cNvPr id="14" name="Rectangle 1">
            <a:extLst>
              <a:ext uri="{FF2B5EF4-FFF2-40B4-BE49-F238E27FC236}">
                <a16:creationId xmlns:a16="http://schemas.microsoft.com/office/drawing/2014/main" id="{12430221-B2B6-E8C8-16B4-02E66EFC0B9B}"/>
              </a:ext>
            </a:extLst>
          </p:cNvPr>
          <p:cNvSpPr>
            <a:spLocks noChangeArrowheads="1"/>
          </p:cNvSpPr>
          <p:nvPr/>
        </p:nvSpPr>
        <p:spPr bwMode="auto">
          <a:xfrm>
            <a:off x="7089804" y="628758"/>
            <a:ext cx="50586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hlinkClick r:id="rId5"/>
              </a:rPr>
              <a:t>Field of View and Sensor Location (Iteris).pdf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5790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E8B3EE21-F39A-2DFA-8641-E3F351C5469F}"/>
              </a:ext>
            </a:extLst>
          </p:cNvPr>
          <p:cNvSpPr>
            <a:spLocks noGrp="1"/>
          </p:cNvSpPr>
          <p:nvPr>
            <p:ph type="sldNum" sz="quarter" idx="12"/>
          </p:nvPr>
        </p:nvSpPr>
        <p:spPr/>
        <p:txBody>
          <a:bodyPr/>
          <a:lstStyle/>
          <a:p>
            <a:pPr algn="ctr"/>
            <a:fld id="{6E290225-7458-4E5F-AFE5-E142CAAEBF37}" type="slidenum">
              <a:rPr lang="en-US" smtClean="0"/>
              <a:pPr algn="ctr"/>
              <a:t>15</a:t>
            </a:fld>
            <a:endParaRPr lang="en-US"/>
          </a:p>
        </p:txBody>
      </p:sp>
      <p:pic>
        <p:nvPicPr>
          <p:cNvPr id="25" name="圖片 24">
            <a:extLst>
              <a:ext uri="{FF2B5EF4-FFF2-40B4-BE49-F238E27FC236}">
                <a16:creationId xmlns:a16="http://schemas.microsoft.com/office/drawing/2014/main" id="{03F3CC0D-53E3-8CC4-72C9-D827BE5C33F3}"/>
              </a:ext>
            </a:extLst>
          </p:cNvPr>
          <p:cNvPicPr>
            <a:picLocks noChangeAspect="1"/>
          </p:cNvPicPr>
          <p:nvPr/>
        </p:nvPicPr>
        <p:blipFill>
          <a:blip r:embed="rId2"/>
          <a:stretch>
            <a:fillRect/>
          </a:stretch>
        </p:blipFill>
        <p:spPr>
          <a:xfrm>
            <a:off x="3570033" y="0"/>
            <a:ext cx="6013805" cy="6858000"/>
          </a:xfrm>
          <a:prstGeom prst="rect">
            <a:avLst/>
          </a:prstGeom>
        </p:spPr>
      </p:pic>
      <p:sp>
        <p:nvSpPr>
          <p:cNvPr id="8" name="矩形 7">
            <a:extLst>
              <a:ext uri="{FF2B5EF4-FFF2-40B4-BE49-F238E27FC236}">
                <a16:creationId xmlns:a16="http://schemas.microsoft.com/office/drawing/2014/main" id="{949A3C88-AC3C-6CF3-62B9-74967833BFBF}"/>
              </a:ext>
            </a:extLst>
          </p:cNvPr>
          <p:cNvSpPr/>
          <p:nvPr/>
        </p:nvSpPr>
        <p:spPr>
          <a:xfrm>
            <a:off x="4965539" y="2558005"/>
            <a:ext cx="3402957" cy="17709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D3B1BA4F-2892-145F-B471-A6FCDFBAF4F0}"/>
              </a:ext>
            </a:extLst>
          </p:cNvPr>
          <p:cNvSpPr/>
          <p:nvPr/>
        </p:nvSpPr>
        <p:spPr>
          <a:xfrm>
            <a:off x="5565771" y="1552937"/>
            <a:ext cx="1980924" cy="3493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手繪多邊形: 圖案 9">
            <a:extLst>
              <a:ext uri="{FF2B5EF4-FFF2-40B4-BE49-F238E27FC236}">
                <a16:creationId xmlns:a16="http://schemas.microsoft.com/office/drawing/2014/main" id="{A4B826AC-41C6-6CA0-62B7-B64722FAF6DE}"/>
              </a:ext>
            </a:extLst>
          </p:cNvPr>
          <p:cNvSpPr/>
          <p:nvPr/>
        </p:nvSpPr>
        <p:spPr>
          <a:xfrm>
            <a:off x="5775767" y="1354238"/>
            <a:ext cx="2592729" cy="5590572"/>
          </a:xfrm>
          <a:custGeom>
            <a:avLst/>
            <a:gdLst>
              <a:gd name="connsiteX0" fmla="*/ 1215342 w 2592729"/>
              <a:gd name="connsiteY0" fmla="*/ 0 h 5590572"/>
              <a:gd name="connsiteX1" fmla="*/ 0 w 2592729"/>
              <a:gd name="connsiteY1" fmla="*/ 5590572 h 5590572"/>
              <a:gd name="connsiteX2" fmla="*/ 2592729 w 2592729"/>
              <a:gd name="connsiteY2" fmla="*/ 5590572 h 5590572"/>
              <a:gd name="connsiteX3" fmla="*/ 1215342 w 2592729"/>
              <a:gd name="connsiteY3" fmla="*/ 0 h 5590572"/>
            </a:gdLst>
            <a:ahLst/>
            <a:cxnLst>
              <a:cxn ang="0">
                <a:pos x="connsiteX0" y="connsiteY0"/>
              </a:cxn>
              <a:cxn ang="0">
                <a:pos x="connsiteX1" y="connsiteY1"/>
              </a:cxn>
              <a:cxn ang="0">
                <a:pos x="connsiteX2" y="connsiteY2"/>
              </a:cxn>
              <a:cxn ang="0">
                <a:pos x="connsiteX3" y="connsiteY3"/>
              </a:cxn>
            </a:cxnLst>
            <a:rect l="l" t="t" r="r" b="b"/>
            <a:pathLst>
              <a:path w="2592729" h="5590572">
                <a:moveTo>
                  <a:pt x="1215342" y="0"/>
                </a:moveTo>
                <a:lnTo>
                  <a:pt x="0" y="5590572"/>
                </a:lnTo>
                <a:lnTo>
                  <a:pt x="2592729" y="5590572"/>
                </a:lnTo>
                <a:lnTo>
                  <a:pt x="1215342" y="0"/>
                </a:lnTo>
                <a:close/>
              </a:path>
            </a:pathLst>
          </a:custGeom>
          <a:solidFill>
            <a:srgbClr val="FFFFFF">
              <a:alpha val="56863"/>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手繪多邊形: 圖案 10">
            <a:extLst>
              <a:ext uri="{FF2B5EF4-FFF2-40B4-BE49-F238E27FC236}">
                <a16:creationId xmlns:a16="http://schemas.microsoft.com/office/drawing/2014/main" id="{58859B0F-44E0-7E7F-E3D6-C66182FC263A}"/>
              </a:ext>
            </a:extLst>
          </p:cNvPr>
          <p:cNvSpPr/>
          <p:nvPr/>
        </p:nvSpPr>
        <p:spPr>
          <a:xfrm>
            <a:off x="5775767" y="3414531"/>
            <a:ext cx="2592729" cy="3530279"/>
          </a:xfrm>
          <a:custGeom>
            <a:avLst/>
            <a:gdLst>
              <a:gd name="connsiteX0" fmla="*/ 1215342 w 2592729"/>
              <a:gd name="connsiteY0" fmla="*/ 0 h 5590572"/>
              <a:gd name="connsiteX1" fmla="*/ 0 w 2592729"/>
              <a:gd name="connsiteY1" fmla="*/ 5590572 h 5590572"/>
              <a:gd name="connsiteX2" fmla="*/ 2592729 w 2592729"/>
              <a:gd name="connsiteY2" fmla="*/ 5590572 h 5590572"/>
              <a:gd name="connsiteX3" fmla="*/ 1215342 w 2592729"/>
              <a:gd name="connsiteY3" fmla="*/ 0 h 5590572"/>
              <a:gd name="connsiteX0" fmla="*/ 763929 w 2592729"/>
              <a:gd name="connsiteY0" fmla="*/ 0 h 3530279"/>
              <a:gd name="connsiteX1" fmla="*/ 0 w 2592729"/>
              <a:gd name="connsiteY1" fmla="*/ 3530279 h 3530279"/>
              <a:gd name="connsiteX2" fmla="*/ 2592729 w 2592729"/>
              <a:gd name="connsiteY2" fmla="*/ 3530279 h 3530279"/>
              <a:gd name="connsiteX3" fmla="*/ 763929 w 2592729"/>
              <a:gd name="connsiteY3" fmla="*/ 0 h 3530279"/>
              <a:gd name="connsiteX0" fmla="*/ 763929 w 2592729"/>
              <a:gd name="connsiteY0" fmla="*/ 0 h 3530279"/>
              <a:gd name="connsiteX1" fmla="*/ 0 w 2592729"/>
              <a:gd name="connsiteY1" fmla="*/ 3530279 h 3530279"/>
              <a:gd name="connsiteX2" fmla="*/ 2592729 w 2592729"/>
              <a:gd name="connsiteY2" fmla="*/ 3530279 h 3530279"/>
              <a:gd name="connsiteX3" fmla="*/ 1226917 w 2592729"/>
              <a:gd name="connsiteY3" fmla="*/ 879677 h 3530279"/>
              <a:gd name="connsiteX4" fmla="*/ 763929 w 2592729"/>
              <a:gd name="connsiteY4" fmla="*/ 0 h 3530279"/>
              <a:gd name="connsiteX0" fmla="*/ 763929 w 2592729"/>
              <a:gd name="connsiteY0" fmla="*/ 0 h 3530279"/>
              <a:gd name="connsiteX1" fmla="*/ 0 w 2592729"/>
              <a:gd name="connsiteY1" fmla="*/ 3530279 h 3530279"/>
              <a:gd name="connsiteX2" fmla="*/ 2592729 w 2592729"/>
              <a:gd name="connsiteY2" fmla="*/ 3530279 h 3530279"/>
              <a:gd name="connsiteX3" fmla="*/ 1736203 w 2592729"/>
              <a:gd name="connsiteY3" fmla="*/ 11575 h 3530279"/>
              <a:gd name="connsiteX4" fmla="*/ 763929 w 2592729"/>
              <a:gd name="connsiteY4" fmla="*/ 0 h 353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29" h="3530279">
                <a:moveTo>
                  <a:pt x="763929" y="0"/>
                </a:moveTo>
                <a:lnTo>
                  <a:pt x="0" y="3530279"/>
                </a:lnTo>
                <a:lnTo>
                  <a:pt x="2592729" y="3530279"/>
                </a:lnTo>
                <a:lnTo>
                  <a:pt x="1736203" y="11575"/>
                </a:lnTo>
                <a:lnTo>
                  <a:pt x="763929" y="0"/>
                </a:lnTo>
                <a:close/>
              </a:path>
            </a:pathLst>
          </a:custGeom>
          <a:solidFill>
            <a:schemeClr val="accent6">
              <a:alpha val="56863"/>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群組 13">
            <a:extLst>
              <a:ext uri="{FF2B5EF4-FFF2-40B4-BE49-F238E27FC236}">
                <a16:creationId xmlns:a16="http://schemas.microsoft.com/office/drawing/2014/main" id="{38E67466-A570-D792-0E4F-ABD8D0CC08C8}"/>
              </a:ext>
            </a:extLst>
          </p:cNvPr>
          <p:cNvGrpSpPr/>
          <p:nvPr/>
        </p:nvGrpSpPr>
        <p:grpSpPr>
          <a:xfrm rot="5400000">
            <a:off x="2259958" y="-535327"/>
            <a:ext cx="4051136" cy="8571054"/>
            <a:chOff x="5928167" y="1506638"/>
            <a:chExt cx="2592729" cy="5590572"/>
          </a:xfrm>
        </p:grpSpPr>
        <p:sp>
          <p:nvSpPr>
            <p:cNvPr id="12" name="手繪多邊形: 圖案 11">
              <a:extLst>
                <a:ext uri="{FF2B5EF4-FFF2-40B4-BE49-F238E27FC236}">
                  <a16:creationId xmlns:a16="http://schemas.microsoft.com/office/drawing/2014/main" id="{B0C7FA6F-B299-2556-6CD0-CE4F6A1785AC}"/>
                </a:ext>
              </a:extLst>
            </p:cNvPr>
            <p:cNvSpPr/>
            <p:nvPr/>
          </p:nvSpPr>
          <p:spPr>
            <a:xfrm>
              <a:off x="5928167" y="1506638"/>
              <a:ext cx="2592729" cy="5590572"/>
            </a:xfrm>
            <a:custGeom>
              <a:avLst/>
              <a:gdLst>
                <a:gd name="connsiteX0" fmla="*/ 1215342 w 2592729"/>
                <a:gd name="connsiteY0" fmla="*/ 0 h 5590572"/>
                <a:gd name="connsiteX1" fmla="*/ 0 w 2592729"/>
                <a:gd name="connsiteY1" fmla="*/ 5590572 h 5590572"/>
                <a:gd name="connsiteX2" fmla="*/ 2592729 w 2592729"/>
                <a:gd name="connsiteY2" fmla="*/ 5590572 h 5590572"/>
                <a:gd name="connsiteX3" fmla="*/ 1215342 w 2592729"/>
                <a:gd name="connsiteY3" fmla="*/ 0 h 5590572"/>
              </a:gdLst>
              <a:ahLst/>
              <a:cxnLst>
                <a:cxn ang="0">
                  <a:pos x="connsiteX0" y="connsiteY0"/>
                </a:cxn>
                <a:cxn ang="0">
                  <a:pos x="connsiteX1" y="connsiteY1"/>
                </a:cxn>
                <a:cxn ang="0">
                  <a:pos x="connsiteX2" y="connsiteY2"/>
                </a:cxn>
                <a:cxn ang="0">
                  <a:pos x="connsiteX3" y="connsiteY3"/>
                </a:cxn>
              </a:cxnLst>
              <a:rect l="l" t="t" r="r" b="b"/>
              <a:pathLst>
                <a:path w="2592729" h="5590572">
                  <a:moveTo>
                    <a:pt x="1215342" y="0"/>
                  </a:moveTo>
                  <a:lnTo>
                    <a:pt x="0" y="5590572"/>
                  </a:lnTo>
                  <a:lnTo>
                    <a:pt x="2592729" y="5590572"/>
                  </a:lnTo>
                  <a:lnTo>
                    <a:pt x="1215342" y="0"/>
                  </a:lnTo>
                  <a:close/>
                </a:path>
              </a:pathLst>
            </a:custGeom>
            <a:solidFill>
              <a:srgbClr val="FFFFFF">
                <a:alpha val="56863"/>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手繪多邊形: 圖案 12">
              <a:extLst>
                <a:ext uri="{FF2B5EF4-FFF2-40B4-BE49-F238E27FC236}">
                  <a16:creationId xmlns:a16="http://schemas.microsoft.com/office/drawing/2014/main" id="{47EE25CF-A142-3509-A4EF-BE781CD66356}"/>
                </a:ext>
              </a:extLst>
            </p:cNvPr>
            <p:cNvSpPr/>
            <p:nvPr/>
          </p:nvSpPr>
          <p:spPr>
            <a:xfrm>
              <a:off x="5928167" y="2769651"/>
              <a:ext cx="2592729" cy="4327558"/>
            </a:xfrm>
            <a:custGeom>
              <a:avLst/>
              <a:gdLst>
                <a:gd name="connsiteX0" fmla="*/ 1215342 w 2592729"/>
                <a:gd name="connsiteY0" fmla="*/ 0 h 5590572"/>
                <a:gd name="connsiteX1" fmla="*/ 0 w 2592729"/>
                <a:gd name="connsiteY1" fmla="*/ 5590572 h 5590572"/>
                <a:gd name="connsiteX2" fmla="*/ 2592729 w 2592729"/>
                <a:gd name="connsiteY2" fmla="*/ 5590572 h 5590572"/>
                <a:gd name="connsiteX3" fmla="*/ 1215342 w 2592729"/>
                <a:gd name="connsiteY3" fmla="*/ 0 h 5590572"/>
                <a:gd name="connsiteX0" fmla="*/ 763929 w 2592729"/>
                <a:gd name="connsiteY0" fmla="*/ 0 h 3530279"/>
                <a:gd name="connsiteX1" fmla="*/ 0 w 2592729"/>
                <a:gd name="connsiteY1" fmla="*/ 3530279 h 3530279"/>
                <a:gd name="connsiteX2" fmla="*/ 2592729 w 2592729"/>
                <a:gd name="connsiteY2" fmla="*/ 3530279 h 3530279"/>
                <a:gd name="connsiteX3" fmla="*/ 763929 w 2592729"/>
                <a:gd name="connsiteY3" fmla="*/ 0 h 3530279"/>
                <a:gd name="connsiteX0" fmla="*/ 763929 w 2592729"/>
                <a:gd name="connsiteY0" fmla="*/ 0 h 3530279"/>
                <a:gd name="connsiteX1" fmla="*/ 0 w 2592729"/>
                <a:gd name="connsiteY1" fmla="*/ 3530279 h 3530279"/>
                <a:gd name="connsiteX2" fmla="*/ 2592729 w 2592729"/>
                <a:gd name="connsiteY2" fmla="*/ 3530279 h 3530279"/>
                <a:gd name="connsiteX3" fmla="*/ 1226917 w 2592729"/>
                <a:gd name="connsiteY3" fmla="*/ 879677 h 3530279"/>
                <a:gd name="connsiteX4" fmla="*/ 763929 w 2592729"/>
                <a:gd name="connsiteY4" fmla="*/ 0 h 3530279"/>
                <a:gd name="connsiteX0" fmla="*/ 763929 w 2592729"/>
                <a:gd name="connsiteY0" fmla="*/ 0 h 3530279"/>
                <a:gd name="connsiteX1" fmla="*/ 0 w 2592729"/>
                <a:gd name="connsiteY1" fmla="*/ 3530279 h 3530279"/>
                <a:gd name="connsiteX2" fmla="*/ 2592729 w 2592729"/>
                <a:gd name="connsiteY2" fmla="*/ 3530279 h 3530279"/>
                <a:gd name="connsiteX3" fmla="*/ 1736203 w 2592729"/>
                <a:gd name="connsiteY3" fmla="*/ 11575 h 3530279"/>
                <a:gd name="connsiteX4" fmla="*/ 763929 w 2592729"/>
                <a:gd name="connsiteY4" fmla="*/ 0 h 3530279"/>
                <a:gd name="connsiteX0" fmla="*/ 948312 w 2592729"/>
                <a:gd name="connsiteY0" fmla="*/ 0 h 4322793"/>
                <a:gd name="connsiteX1" fmla="*/ 0 w 2592729"/>
                <a:gd name="connsiteY1" fmla="*/ 4322793 h 4322793"/>
                <a:gd name="connsiteX2" fmla="*/ 2592729 w 2592729"/>
                <a:gd name="connsiteY2" fmla="*/ 4322793 h 4322793"/>
                <a:gd name="connsiteX3" fmla="*/ 1736203 w 2592729"/>
                <a:gd name="connsiteY3" fmla="*/ 804089 h 4322793"/>
                <a:gd name="connsiteX4" fmla="*/ 948312 w 2592729"/>
                <a:gd name="connsiteY4" fmla="*/ 0 h 4322793"/>
                <a:gd name="connsiteX0" fmla="*/ 948312 w 2592729"/>
                <a:gd name="connsiteY0" fmla="*/ 29277 h 4352070"/>
                <a:gd name="connsiteX1" fmla="*/ 0 w 2592729"/>
                <a:gd name="connsiteY1" fmla="*/ 4352070 h 4352070"/>
                <a:gd name="connsiteX2" fmla="*/ 2592729 w 2592729"/>
                <a:gd name="connsiteY2" fmla="*/ 4352070 h 4352070"/>
                <a:gd name="connsiteX3" fmla="*/ 1519753 w 2592729"/>
                <a:gd name="connsiteY3" fmla="*/ 0 h 4352070"/>
                <a:gd name="connsiteX4" fmla="*/ 948312 w 2592729"/>
                <a:gd name="connsiteY4" fmla="*/ 29277 h 4352070"/>
                <a:gd name="connsiteX0" fmla="*/ 948312 w 2592729"/>
                <a:gd name="connsiteY0" fmla="*/ 4766 h 4327559"/>
                <a:gd name="connsiteX1" fmla="*/ 0 w 2592729"/>
                <a:gd name="connsiteY1" fmla="*/ 4327559 h 4327559"/>
                <a:gd name="connsiteX2" fmla="*/ 2592729 w 2592729"/>
                <a:gd name="connsiteY2" fmla="*/ 4327559 h 4327559"/>
                <a:gd name="connsiteX3" fmla="*/ 1527769 w 2592729"/>
                <a:gd name="connsiteY3" fmla="*/ 0 h 4327559"/>
                <a:gd name="connsiteX4" fmla="*/ 948312 w 2592729"/>
                <a:gd name="connsiteY4" fmla="*/ 4766 h 432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29" h="4327559">
                  <a:moveTo>
                    <a:pt x="948312" y="4766"/>
                  </a:moveTo>
                  <a:lnTo>
                    <a:pt x="0" y="4327559"/>
                  </a:lnTo>
                  <a:lnTo>
                    <a:pt x="2592729" y="4327559"/>
                  </a:lnTo>
                  <a:lnTo>
                    <a:pt x="1527769" y="0"/>
                  </a:lnTo>
                  <a:lnTo>
                    <a:pt x="948312" y="4766"/>
                  </a:lnTo>
                  <a:close/>
                </a:path>
              </a:pathLst>
            </a:custGeom>
            <a:solidFill>
              <a:schemeClr val="accent6">
                <a:alpha val="56863"/>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B9CBCB62-F6A1-598F-A3EA-36D25CAF852E}"/>
              </a:ext>
            </a:extLst>
          </p:cNvPr>
          <p:cNvGrpSpPr/>
          <p:nvPr/>
        </p:nvGrpSpPr>
        <p:grpSpPr>
          <a:xfrm rot="10800000">
            <a:off x="4925030" y="-285509"/>
            <a:ext cx="2592729" cy="5590572"/>
            <a:chOff x="5928167" y="1506638"/>
            <a:chExt cx="2592729" cy="5590572"/>
          </a:xfrm>
        </p:grpSpPr>
        <p:sp>
          <p:nvSpPr>
            <p:cNvPr id="16" name="手繪多邊形: 圖案 15">
              <a:extLst>
                <a:ext uri="{FF2B5EF4-FFF2-40B4-BE49-F238E27FC236}">
                  <a16:creationId xmlns:a16="http://schemas.microsoft.com/office/drawing/2014/main" id="{910F8D1C-EEBE-8AA0-F720-ADB141C8ABC3}"/>
                </a:ext>
              </a:extLst>
            </p:cNvPr>
            <p:cNvSpPr/>
            <p:nvPr/>
          </p:nvSpPr>
          <p:spPr>
            <a:xfrm>
              <a:off x="5928167" y="1506638"/>
              <a:ext cx="2592729" cy="5590572"/>
            </a:xfrm>
            <a:custGeom>
              <a:avLst/>
              <a:gdLst>
                <a:gd name="connsiteX0" fmla="*/ 1215342 w 2592729"/>
                <a:gd name="connsiteY0" fmla="*/ 0 h 5590572"/>
                <a:gd name="connsiteX1" fmla="*/ 0 w 2592729"/>
                <a:gd name="connsiteY1" fmla="*/ 5590572 h 5590572"/>
                <a:gd name="connsiteX2" fmla="*/ 2592729 w 2592729"/>
                <a:gd name="connsiteY2" fmla="*/ 5590572 h 5590572"/>
                <a:gd name="connsiteX3" fmla="*/ 1215342 w 2592729"/>
                <a:gd name="connsiteY3" fmla="*/ 0 h 5590572"/>
              </a:gdLst>
              <a:ahLst/>
              <a:cxnLst>
                <a:cxn ang="0">
                  <a:pos x="connsiteX0" y="connsiteY0"/>
                </a:cxn>
                <a:cxn ang="0">
                  <a:pos x="connsiteX1" y="connsiteY1"/>
                </a:cxn>
                <a:cxn ang="0">
                  <a:pos x="connsiteX2" y="connsiteY2"/>
                </a:cxn>
                <a:cxn ang="0">
                  <a:pos x="connsiteX3" y="connsiteY3"/>
                </a:cxn>
              </a:cxnLst>
              <a:rect l="l" t="t" r="r" b="b"/>
              <a:pathLst>
                <a:path w="2592729" h="5590572">
                  <a:moveTo>
                    <a:pt x="1215342" y="0"/>
                  </a:moveTo>
                  <a:lnTo>
                    <a:pt x="0" y="5590572"/>
                  </a:lnTo>
                  <a:lnTo>
                    <a:pt x="2592729" y="5590572"/>
                  </a:lnTo>
                  <a:lnTo>
                    <a:pt x="1215342" y="0"/>
                  </a:lnTo>
                  <a:close/>
                </a:path>
              </a:pathLst>
            </a:custGeom>
            <a:solidFill>
              <a:srgbClr val="FFFFFF">
                <a:alpha val="56863"/>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手繪多邊形: 圖案 16">
              <a:extLst>
                <a:ext uri="{FF2B5EF4-FFF2-40B4-BE49-F238E27FC236}">
                  <a16:creationId xmlns:a16="http://schemas.microsoft.com/office/drawing/2014/main" id="{B245478B-6F41-144D-7AD3-FE5C26EF04FB}"/>
                </a:ext>
              </a:extLst>
            </p:cNvPr>
            <p:cNvSpPr/>
            <p:nvPr/>
          </p:nvSpPr>
          <p:spPr>
            <a:xfrm>
              <a:off x="5928167" y="3566931"/>
              <a:ext cx="2592729" cy="3530279"/>
            </a:xfrm>
            <a:custGeom>
              <a:avLst/>
              <a:gdLst>
                <a:gd name="connsiteX0" fmla="*/ 1215342 w 2592729"/>
                <a:gd name="connsiteY0" fmla="*/ 0 h 5590572"/>
                <a:gd name="connsiteX1" fmla="*/ 0 w 2592729"/>
                <a:gd name="connsiteY1" fmla="*/ 5590572 h 5590572"/>
                <a:gd name="connsiteX2" fmla="*/ 2592729 w 2592729"/>
                <a:gd name="connsiteY2" fmla="*/ 5590572 h 5590572"/>
                <a:gd name="connsiteX3" fmla="*/ 1215342 w 2592729"/>
                <a:gd name="connsiteY3" fmla="*/ 0 h 5590572"/>
                <a:gd name="connsiteX0" fmla="*/ 763929 w 2592729"/>
                <a:gd name="connsiteY0" fmla="*/ 0 h 3530279"/>
                <a:gd name="connsiteX1" fmla="*/ 0 w 2592729"/>
                <a:gd name="connsiteY1" fmla="*/ 3530279 h 3530279"/>
                <a:gd name="connsiteX2" fmla="*/ 2592729 w 2592729"/>
                <a:gd name="connsiteY2" fmla="*/ 3530279 h 3530279"/>
                <a:gd name="connsiteX3" fmla="*/ 763929 w 2592729"/>
                <a:gd name="connsiteY3" fmla="*/ 0 h 3530279"/>
                <a:gd name="connsiteX0" fmla="*/ 763929 w 2592729"/>
                <a:gd name="connsiteY0" fmla="*/ 0 h 3530279"/>
                <a:gd name="connsiteX1" fmla="*/ 0 w 2592729"/>
                <a:gd name="connsiteY1" fmla="*/ 3530279 h 3530279"/>
                <a:gd name="connsiteX2" fmla="*/ 2592729 w 2592729"/>
                <a:gd name="connsiteY2" fmla="*/ 3530279 h 3530279"/>
                <a:gd name="connsiteX3" fmla="*/ 1226917 w 2592729"/>
                <a:gd name="connsiteY3" fmla="*/ 879677 h 3530279"/>
                <a:gd name="connsiteX4" fmla="*/ 763929 w 2592729"/>
                <a:gd name="connsiteY4" fmla="*/ 0 h 3530279"/>
                <a:gd name="connsiteX0" fmla="*/ 763929 w 2592729"/>
                <a:gd name="connsiteY0" fmla="*/ 0 h 3530279"/>
                <a:gd name="connsiteX1" fmla="*/ 0 w 2592729"/>
                <a:gd name="connsiteY1" fmla="*/ 3530279 h 3530279"/>
                <a:gd name="connsiteX2" fmla="*/ 2592729 w 2592729"/>
                <a:gd name="connsiteY2" fmla="*/ 3530279 h 3530279"/>
                <a:gd name="connsiteX3" fmla="*/ 1736203 w 2592729"/>
                <a:gd name="connsiteY3" fmla="*/ 11575 h 3530279"/>
                <a:gd name="connsiteX4" fmla="*/ 763929 w 2592729"/>
                <a:gd name="connsiteY4" fmla="*/ 0 h 353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29" h="3530279">
                  <a:moveTo>
                    <a:pt x="763929" y="0"/>
                  </a:moveTo>
                  <a:lnTo>
                    <a:pt x="0" y="3530279"/>
                  </a:lnTo>
                  <a:lnTo>
                    <a:pt x="2592729" y="3530279"/>
                  </a:lnTo>
                  <a:lnTo>
                    <a:pt x="1736203" y="11575"/>
                  </a:lnTo>
                  <a:lnTo>
                    <a:pt x="763929" y="0"/>
                  </a:lnTo>
                  <a:close/>
                </a:path>
              </a:pathLst>
            </a:custGeom>
            <a:solidFill>
              <a:schemeClr val="accent6">
                <a:alpha val="56863"/>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6FB5F35C-28E8-0420-6A72-4B3B37CD90B3}"/>
              </a:ext>
            </a:extLst>
          </p:cNvPr>
          <p:cNvGrpSpPr/>
          <p:nvPr/>
        </p:nvGrpSpPr>
        <p:grpSpPr>
          <a:xfrm rot="16200000">
            <a:off x="6660851" y="-955289"/>
            <a:ext cx="3453119" cy="7609184"/>
            <a:chOff x="5928167" y="1506638"/>
            <a:chExt cx="2592730" cy="5590572"/>
          </a:xfrm>
        </p:grpSpPr>
        <p:sp>
          <p:nvSpPr>
            <p:cNvPr id="19" name="手繪多邊形: 圖案 18">
              <a:extLst>
                <a:ext uri="{FF2B5EF4-FFF2-40B4-BE49-F238E27FC236}">
                  <a16:creationId xmlns:a16="http://schemas.microsoft.com/office/drawing/2014/main" id="{0E0F4383-523C-7D74-D32D-56F32742F604}"/>
                </a:ext>
              </a:extLst>
            </p:cNvPr>
            <p:cNvSpPr/>
            <p:nvPr/>
          </p:nvSpPr>
          <p:spPr>
            <a:xfrm>
              <a:off x="5928167" y="1506638"/>
              <a:ext cx="2592729" cy="5590572"/>
            </a:xfrm>
            <a:custGeom>
              <a:avLst/>
              <a:gdLst>
                <a:gd name="connsiteX0" fmla="*/ 1215342 w 2592729"/>
                <a:gd name="connsiteY0" fmla="*/ 0 h 5590572"/>
                <a:gd name="connsiteX1" fmla="*/ 0 w 2592729"/>
                <a:gd name="connsiteY1" fmla="*/ 5590572 h 5590572"/>
                <a:gd name="connsiteX2" fmla="*/ 2592729 w 2592729"/>
                <a:gd name="connsiteY2" fmla="*/ 5590572 h 5590572"/>
                <a:gd name="connsiteX3" fmla="*/ 1215342 w 2592729"/>
                <a:gd name="connsiteY3" fmla="*/ 0 h 5590572"/>
              </a:gdLst>
              <a:ahLst/>
              <a:cxnLst>
                <a:cxn ang="0">
                  <a:pos x="connsiteX0" y="connsiteY0"/>
                </a:cxn>
                <a:cxn ang="0">
                  <a:pos x="connsiteX1" y="connsiteY1"/>
                </a:cxn>
                <a:cxn ang="0">
                  <a:pos x="connsiteX2" y="connsiteY2"/>
                </a:cxn>
                <a:cxn ang="0">
                  <a:pos x="connsiteX3" y="connsiteY3"/>
                </a:cxn>
              </a:cxnLst>
              <a:rect l="l" t="t" r="r" b="b"/>
              <a:pathLst>
                <a:path w="2592729" h="5590572">
                  <a:moveTo>
                    <a:pt x="1215342" y="0"/>
                  </a:moveTo>
                  <a:lnTo>
                    <a:pt x="0" y="5590572"/>
                  </a:lnTo>
                  <a:lnTo>
                    <a:pt x="2592729" y="5590572"/>
                  </a:lnTo>
                  <a:lnTo>
                    <a:pt x="1215342" y="0"/>
                  </a:lnTo>
                  <a:close/>
                </a:path>
              </a:pathLst>
            </a:custGeom>
            <a:solidFill>
              <a:srgbClr val="FFFFFF">
                <a:alpha val="56863"/>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475AF45E-69DC-7CB4-CE0B-EB06AF5219DD}"/>
                </a:ext>
              </a:extLst>
            </p:cNvPr>
            <p:cNvSpPr/>
            <p:nvPr/>
          </p:nvSpPr>
          <p:spPr>
            <a:xfrm>
              <a:off x="5928168" y="3065193"/>
              <a:ext cx="2592729" cy="4032017"/>
            </a:xfrm>
            <a:custGeom>
              <a:avLst/>
              <a:gdLst>
                <a:gd name="connsiteX0" fmla="*/ 1215342 w 2592729"/>
                <a:gd name="connsiteY0" fmla="*/ 0 h 5590572"/>
                <a:gd name="connsiteX1" fmla="*/ 0 w 2592729"/>
                <a:gd name="connsiteY1" fmla="*/ 5590572 h 5590572"/>
                <a:gd name="connsiteX2" fmla="*/ 2592729 w 2592729"/>
                <a:gd name="connsiteY2" fmla="*/ 5590572 h 5590572"/>
                <a:gd name="connsiteX3" fmla="*/ 1215342 w 2592729"/>
                <a:gd name="connsiteY3" fmla="*/ 0 h 5590572"/>
                <a:gd name="connsiteX0" fmla="*/ 763929 w 2592729"/>
                <a:gd name="connsiteY0" fmla="*/ 0 h 3530279"/>
                <a:gd name="connsiteX1" fmla="*/ 0 w 2592729"/>
                <a:gd name="connsiteY1" fmla="*/ 3530279 h 3530279"/>
                <a:gd name="connsiteX2" fmla="*/ 2592729 w 2592729"/>
                <a:gd name="connsiteY2" fmla="*/ 3530279 h 3530279"/>
                <a:gd name="connsiteX3" fmla="*/ 763929 w 2592729"/>
                <a:gd name="connsiteY3" fmla="*/ 0 h 3530279"/>
                <a:gd name="connsiteX0" fmla="*/ 763929 w 2592729"/>
                <a:gd name="connsiteY0" fmla="*/ 0 h 3530279"/>
                <a:gd name="connsiteX1" fmla="*/ 0 w 2592729"/>
                <a:gd name="connsiteY1" fmla="*/ 3530279 h 3530279"/>
                <a:gd name="connsiteX2" fmla="*/ 2592729 w 2592729"/>
                <a:gd name="connsiteY2" fmla="*/ 3530279 h 3530279"/>
                <a:gd name="connsiteX3" fmla="*/ 1226917 w 2592729"/>
                <a:gd name="connsiteY3" fmla="*/ 879677 h 3530279"/>
                <a:gd name="connsiteX4" fmla="*/ 763929 w 2592729"/>
                <a:gd name="connsiteY4" fmla="*/ 0 h 3530279"/>
                <a:gd name="connsiteX0" fmla="*/ 763929 w 2592729"/>
                <a:gd name="connsiteY0" fmla="*/ 0 h 3530279"/>
                <a:gd name="connsiteX1" fmla="*/ 0 w 2592729"/>
                <a:gd name="connsiteY1" fmla="*/ 3530279 h 3530279"/>
                <a:gd name="connsiteX2" fmla="*/ 2592729 w 2592729"/>
                <a:gd name="connsiteY2" fmla="*/ 3530279 h 3530279"/>
                <a:gd name="connsiteX3" fmla="*/ 1736203 w 2592729"/>
                <a:gd name="connsiteY3" fmla="*/ 11575 h 3530279"/>
                <a:gd name="connsiteX4" fmla="*/ 763929 w 2592729"/>
                <a:gd name="connsiteY4" fmla="*/ 0 h 3530279"/>
                <a:gd name="connsiteX0" fmla="*/ 763929 w 2592729"/>
                <a:gd name="connsiteY0" fmla="*/ 422133 h 3952412"/>
                <a:gd name="connsiteX1" fmla="*/ 0 w 2592729"/>
                <a:gd name="connsiteY1" fmla="*/ 3952412 h 3952412"/>
                <a:gd name="connsiteX2" fmla="*/ 2592729 w 2592729"/>
                <a:gd name="connsiteY2" fmla="*/ 3952412 h 3952412"/>
                <a:gd name="connsiteX3" fmla="*/ 1623224 w 2592729"/>
                <a:gd name="connsiteY3" fmla="*/ 0 h 3952412"/>
                <a:gd name="connsiteX4" fmla="*/ 763929 w 2592729"/>
                <a:gd name="connsiteY4" fmla="*/ 422133 h 3952412"/>
                <a:gd name="connsiteX0" fmla="*/ 876908 w 2592729"/>
                <a:gd name="connsiteY0" fmla="*/ 0 h 3989499"/>
                <a:gd name="connsiteX1" fmla="*/ 0 w 2592729"/>
                <a:gd name="connsiteY1" fmla="*/ 3989499 h 3989499"/>
                <a:gd name="connsiteX2" fmla="*/ 2592729 w 2592729"/>
                <a:gd name="connsiteY2" fmla="*/ 3989499 h 3989499"/>
                <a:gd name="connsiteX3" fmla="*/ 1623224 w 2592729"/>
                <a:gd name="connsiteY3" fmla="*/ 37087 h 3989499"/>
                <a:gd name="connsiteX4" fmla="*/ 876908 w 2592729"/>
                <a:gd name="connsiteY4" fmla="*/ 0 h 3989499"/>
                <a:gd name="connsiteX0" fmla="*/ 876907 w 2592729"/>
                <a:gd name="connsiteY0" fmla="*/ 0 h 4032017"/>
                <a:gd name="connsiteX1" fmla="*/ 0 w 2592729"/>
                <a:gd name="connsiteY1" fmla="*/ 4032017 h 4032017"/>
                <a:gd name="connsiteX2" fmla="*/ 2592729 w 2592729"/>
                <a:gd name="connsiteY2" fmla="*/ 4032017 h 4032017"/>
                <a:gd name="connsiteX3" fmla="*/ 1623224 w 2592729"/>
                <a:gd name="connsiteY3" fmla="*/ 79605 h 4032017"/>
                <a:gd name="connsiteX4" fmla="*/ 876907 w 2592729"/>
                <a:gd name="connsiteY4" fmla="*/ 0 h 4032017"/>
                <a:gd name="connsiteX0" fmla="*/ 876907 w 2592729"/>
                <a:gd name="connsiteY0" fmla="*/ 0 h 4032017"/>
                <a:gd name="connsiteX1" fmla="*/ 0 w 2592729"/>
                <a:gd name="connsiteY1" fmla="*/ 4032017 h 4032017"/>
                <a:gd name="connsiteX2" fmla="*/ 2592729 w 2592729"/>
                <a:gd name="connsiteY2" fmla="*/ 4032017 h 4032017"/>
                <a:gd name="connsiteX3" fmla="*/ 1623224 w 2592729"/>
                <a:gd name="connsiteY3" fmla="*/ 54094 h 4032017"/>
                <a:gd name="connsiteX4" fmla="*/ 876907 w 2592729"/>
                <a:gd name="connsiteY4" fmla="*/ 0 h 4032017"/>
                <a:gd name="connsiteX0" fmla="*/ 876907 w 2592729"/>
                <a:gd name="connsiteY0" fmla="*/ 0 h 4032017"/>
                <a:gd name="connsiteX1" fmla="*/ 0 w 2592729"/>
                <a:gd name="connsiteY1" fmla="*/ 4032017 h 4032017"/>
                <a:gd name="connsiteX2" fmla="*/ 2592729 w 2592729"/>
                <a:gd name="connsiteY2" fmla="*/ 4032017 h 4032017"/>
                <a:gd name="connsiteX3" fmla="*/ 1597152 w 2592729"/>
                <a:gd name="connsiteY3" fmla="*/ 28583 h 4032017"/>
                <a:gd name="connsiteX4" fmla="*/ 876907 w 2592729"/>
                <a:gd name="connsiteY4" fmla="*/ 0 h 4032017"/>
                <a:gd name="connsiteX0" fmla="*/ 876907 w 2592729"/>
                <a:gd name="connsiteY0" fmla="*/ 0 h 4032017"/>
                <a:gd name="connsiteX1" fmla="*/ 0 w 2592729"/>
                <a:gd name="connsiteY1" fmla="*/ 4032017 h 4032017"/>
                <a:gd name="connsiteX2" fmla="*/ 2592729 w 2592729"/>
                <a:gd name="connsiteY2" fmla="*/ 4032017 h 4032017"/>
                <a:gd name="connsiteX3" fmla="*/ 1605843 w 2592729"/>
                <a:gd name="connsiteY3" fmla="*/ 45594 h 4032017"/>
                <a:gd name="connsiteX4" fmla="*/ 876907 w 2592729"/>
                <a:gd name="connsiteY4" fmla="*/ 0 h 4032017"/>
                <a:gd name="connsiteX0" fmla="*/ 876907 w 2592729"/>
                <a:gd name="connsiteY0" fmla="*/ 0 h 4032017"/>
                <a:gd name="connsiteX1" fmla="*/ 0 w 2592729"/>
                <a:gd name="connsiteY1" fmla="*/ 4032017 h 4032017"/>
                <a:gd name="connsiteX2" fmla="*/ 2592729 w 2592729"/>
                <a:gd name="connsiteY2" fmla="*/ 4032017 h 4032017"/>
                <a:gd name="connsiteX3" fmla="*/ 1605843 w 2592729"/>
                <a:gd name="connsiteY3" fmla="*/ 20083 h 4032017"/>
                <a:gd name="connsiteX4" fmla="*/ 876907 w 2592729"/>
                <a:gd name="connsiteY4" fmla="*/ 0 h 4032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29" h="4032017">
                  <a:moveTo>
                    <a:pt x="876907" y="0"/>
                  </a:moveTo>
                  <a:lnTo>
                    <a:pt x="0" y="4032017"/>
                  </a:lnTo>
                  <a:lnTo>
                    <a:pt x="2592729" y="4032017"/>
                  </a:lnTo>
                  <a:lnTo>
                    <a:pt x="1605843" y="20083"/>
                  </a:lnTo>
                  <a:lnTo>
                    <a:pt x="876907" y="0"/>
                  </a:lnTo>
                  <a:close/>
                </a:path>
              </a:pathLst>
            </a:custGeom>
            <a:solidFill>
              <a:schemeClr val="accent6">
                <a:alpha val="56863"/>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 name="文字方塊 21">
            <a:extLst>
              <a:ext uri="{FF2B5EF4-FFF2-40B4-BE49-F238E27FC236}">
                <a16:creationId xmlns:a16="http://schemas.microsoft.com/office/drawing/2014/main" id="{02E97AEE-73CD-82EE-EFFD-972E8E21E5D0}"/>
              </a:ext>
            </a:extLst>
          </p:cNvPr>
          <p:cNvSpPr txBox="1"/>
          <p:nvPr/>
        </p:nvSpPr>
        <p:spPr>
          <a:xfrm>
            <a:off x="10876" y="2725948"/>
            <a:ext cx="7167347" cy="1754326"/>
          </a:xfrm>
          <a:prstGeom prst="rect">
            <a:avLst/>
          </a:prstGeom>
          <a:noFill/>
        </p:spPr>
        <p:txBody>
          <a:bodyPr wrap="none" rtlCol="0">
            <a:spAutoFit/>
          </a:bodyPr>
          <a:lstStyle/>
          <a:p>
            <a:r>
              <a:rPr lang="zh-TW" altLang="en-US" dirty="0"/>
              <a:t>攝影機設置重點：</a:t>
            </a:r>
            <a:endParaRPr lang="en-US" altLang="zh-TW" dirty="0"/>
          </a:p>
          <a:p>
            <a:pPr marL="285750" indent="-285750">
              <a:buFont typeface="Arial" panose="020B0604020202020204" pitchFamily="34" charset="0"/>
              <a:buChar char="•"/>
            </a:pPr>
            <a:r>
              <a:rPr lang="zh-TW" altLang="en-US" dirty="0"/>
              <a:t>位置：裝置於號誌桿或路燈上，對準對向直行、左彎分隔之車道線</a:t>
            </a:r>
            <a:endParaRPr lang="en-US" altLang="zh-TW" dirty="0"/>
          </a:p>
          <a:p>
            <a:pPr marL="285750" indent="-285750">
              <a:buFont typeface="Arial" panose="020B0604020202020204" pitchFamily="34" charset="0"/>
              <a:buChar char="•"/>
            </a:pPr>
            <a:r>
              <a:rPr lang="zh-TW" altLang="en-US" dirty="0"/>
              <a:t>高度：架設高度至少</a:t>
            </a:r>
            <a:r>
              <a:rPr lang="en-US" altLang="zh-TW" dirty="0"/>
              <a:t>25ft</a:t>
            </a:r>
            <a:r>
              <a:rPr lang="zh-TW" altLang="en-US" dirty="0"/>
              <a:t> </a:t>
            </a:r>
            <a:r>
              <a:rPr lang="en-US" altLang="zh-TW" dirty="0"/>
              <a:t>(7.6m)</a:t>
            </a:r>
            <a:r>
              <a:rPr lang="en-US" altLang="zh-TW" dirty="0">
                <a:sym typeface="Wingdings" panose="05000000000000000000" pitchFamily="2" charset="2"/>
              </a:rPr>
              <a:t></a:t>
            </a:r>
            <a:r>
              <a:rPr lang="zh-TW" altLang="en-US" dirty="0">
                <a:sym typeface="Wingdings" panose="05000000000000000000" pitchFamily="2" charset="2"/>
              </a:rPr>
              <a:t>推估觀測距離達</a:t>
            </a:r>
            <a:r>
              <a:rPr lang="en-US" altLang="zh-TW" dirty="0">
                <a:sym typeface="Wingdings" panose="05000000000000000000" pitchFamily="2" charset="2"/>
              </a:rPr>
              <a:t>76m</a:t>
            </a:r>
          </a:p>
          <a:p>
            <a:pPr marL="285750" indent="-285750">
              <a:buFont typeface="Arial" panose="020B0604020202020204" pitchFamily="34" charset="0"/>
              <a:buChar char="•"/>
            </a:pPr>
            <a:r>
              <a:rPr lang="zh-TW" altLang="en-US" dirty="0"/>
              <a:t>寬度：至少涵蓋</a:t>
            </a:r>
            <a:r>
              <a:rPr lang="en-US" altLang="zh-TW" dirty="0"/>
              <a:t>4</a:t>
            </a:r>
            <a:r>
              <a:rPr lang="zh-TW" altLang="en-US" dirty="0"/>
              <a:t>車道寬 </a:t>
            </a:r>
            <a:r>
              <a:rPr lang="en-US" altLang="zh-TW" dirty="0"/>
              <a:t>(44ft/13.4m)</a:t>
            </a:r>
            <a:r>
              <a:rPr lang="zh-TW" altLang="en-US" dirty="0"/>
              <a:t>，兩側留</a:t>
            </a:r>
            <a:r>
              <a:rPr lang="en-US" altLang="zh-TW" dirty="0"/>
              <a:t>buffer</a:t>
            </a:r>
          </a:p>
          <a:p>
            <a:pPr marL="285750" indent="-285750">
              <a:buFont typeface="Arial" panose="020B0604020202020204" pitchFamily="34" charset="0"/>
              <a:buChar char="•"/>
            </a:pPr>
            <a:r>
              <a:rPr lang="zh-TW" altLang="en-US" dirty="0">
                <a:sym typeface="Wingdings" panose="05000000000000000000" pitchFamily="2" charset="2"/>
              </a:rPr>
              <a:t>傾角：為準確掌握轉向，路口約需佔據攝影機視野</a:t>
            </a:r>
            <a:r>
              <a:rPr lang="en-US" altLang="zh-TW" dirty="0">
                <a:sym typeface="Wingdings" panose="05000000000000000000" pitchFamily="2" charset="2"/>
              </a:rPr>
              <a:t>35%-60%</a:t>
            </a:r>
          </a:p>
          <a:p>
            <a:pPr marL="285750" indent="-285750">
              <a:buFont typeface="Arial" panose="020B0604020202020204" pitchFamily="34" charset="0"/>
              <a:buChar char="•"/>
            </a:pPr>
            <a:r>
              <a:rPr lang="zh-TW" altLang="en-US" dirty="0">
                <a:sym typeface="Wingdings" panose="05000000000000000000" pitchFamily="2" charset="2"/>
              </a:rPr>
              <a:t>水平視角：車輛保險桿與攝影機視野底端平行</a:t>
            </a:r>
            <a:endParaRPr lang="en-US" altLang="zh-TW" dirty="0">
              <a:sym typeface="Wingdings" panose="05000000000000000000" pitchFamily="2" charset="2"/>
            </a:endParaRPr>
          </a:p>
        </p:txBody>
      </p:sp>
      <p:sp>
        <p:nvSpPr>
          <p:cNvPr id="23" name="標題 22">
            <a:extLst>
              <a:ext uri="{FF2B5EF4-FFF2-40B4-BE49-F238E27FC236}">
                <a16:creationId xmlns:a16="http://schemas.microsoft.com/office/drawing/2014/main" id="{0C9869CC-85C7-3330-1211-4513D8B9502D}"/>
              </a:ext>
            </a:extLst>
          </p:cNvPr>
          <p:cNvSpPr>
            <a:spLocks noGrp="1"/>
          </p:cNvSpPr>
          <p:nvPr>
            <p:ph type="title"/>
          </p:nvPr>
        </p:nvSpPr>
        <p:spPr/>
        <p:txBody>
          <a:bodyPr/>
          <a:lstStyle/>
          <a:p>
            <a:r>
              <a:rPr lang="zh-TW" altLang="en-US" dirty="0"/>
              <a:t>攝影機架設綜整</a:t>
            </a:r>
          </a:p>
        </p:txBody>
      </p:sp>
      <p:pic>
        <p:nvPicPr>
          <p:cNvPr id="2" name="圖片 1">
            <a:extLst>
              <a:ext uri="{FF2B5EF4-FFF2-40B4-BE49-F238E27FC236}">
                <a16:creationId xmlns:a16="http://schemas.microsoft.com/office/drawing/2014/main" id="{5FFE911C-8AE5-0FE7-60BC-EB25233AA675}"/>
              </a:ext>
            </a:extLst>
          </p:cNvPr>
          <p:cNvPicPr>
            <a:picLocks noChangeAspect="1"/>
          </p:cNvPicPr>
          <p:nvPr/>
        </p:nvPicPr>
        <p:blipFill>
          <a:blip r:embed="rId3"/>
          <a:stretch>
            <a:fillRect/>
          </a:stretch>
        </p:blipFill>
        <p:spPr>
          <a:xfrm>
            <a:off x="750308" y="1220923"/>
            <a:ext cx="1047896" cy="371527"/>
          </a:xfrm>
          <a:prstGeom prst="rect">
            <a:avLst/>
          </a:prstGeom>
        </p:spPr>
      </p:pic>
    </p:spTree>
    <p:extLst>
      <p:ext uri="{BB962C8B-B14F-4D97-AF65-F5344CB8AC3E}">
        <p14:creationId xmlns:p14="http://schemas.microsoft.com/office/powerpoint/2010/main" val="1390872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58F7DA-EA8B-4593-F568-91980F577973}"/>
              </a:ext>
            </a:extLst>
          </p:cNvPr>
          <p:cNvSpPr>
            <a:spLocks noGrp="1"/>
          </p:cNvSpPr>
          <p:nvPr>
            <p:ph type="title"/>
          </p:nvPr>
        </p:nvSpPr>
        <p:spPr/>
        <p:txBody>
          <a:bodyPr/>
          <a:lstStyle/>
          <a:p>
            <a:r>
              <a:rPr lang="en-US" altLang="zh-TW" dirty="0" err="1"/>
              <a:t>Goodvision</a:t>
            </a:r>
            <a:r>
              <a:rPr lang="en-US" altLang="zh-TW" dirty="0"/>
              <a:t> (VA)</a:t>
            </a:r>
            <a:endParaRPr lang="zh-TW" altLang="en-US" dirty="0"/>
          </a:p>
        </p:txBody>
      </p:sp>
      <p:sp>
        <p:nvSpPr>
          <p:cNvPr id="3" name="投影片編號版面配置區 2">
            <a:extLst>
              <a:ext uri="{FF2B5EF4-FFF2-40B4-BE49-F238E27FC236}">
                <a16:creationId xmlns:a16="http://schemas.microsoft.com/office/drawing/2014/main" id="{550F3B09-012E-2107-8787-95FC39D19BCE}"/>
              </a:ext>
            </a:extLst>
          </p:cNvPr>
          <p:cNvSpPr>
            <a:spLocks noGrp="1"/>
          </p:cNvSpPr>
          <p:nvPr>
            <p:ph type="sldNum" sz="quarter" idx="12"/>
          </p:nvPr>
        </p:nvSpPr>
        <p:spPr/>
        <p:txBody>
          <a:bodyPr/>
          <a:lstStyle/>
          <a:p>
            <a:pPr algn="ctr"/>
            <a:fld id="{6E290225-7458-4E5F-AFE5-E142CAAEBF37}" type="slidenum">
              <a:rPr lang="en-US" smtClean="0"/>
              <a:pPr algn="ctr"/>
              <a:t>16</a:t>
            </a:fld>
            <a:endParaRPr lang="en-US"/>
          </a:p>
        </p:txBody>
      </p:sp>
      <p:graphicFrame>
        <p:nvGraphicFramePr>
          <p:cNvPr id="5" name="表格 4">
            <a:extLst>
              <a:ext uri="{FF2B5EF4-FFF2-40B4-BE49-F238E27FC236}">
                <a16:creationId xmlns:a16="http://schemas.microsoft.com/office/drawing/2014/main" id="{2BC877A0-E9C4-8E51-EA60-0AA05AB26F87}"/>
              </a:ext>
            </a:extLst>
          </p:cNvPr>
          <p:cNvGraphicFramePr>
            <a:graphicFrameLocks noGrp="1"/>
          </p:cNvGraphicFramePr>
          <p:nvPr>
            <p:extLst>
              <p:ext uri="{D42A27DB-BD31-4B8C-83A1-F6EECF244321}">
                <p14:modId xmlns:p14="http://schemas.microsoft.com/office/powerpoint/2010/main" val="3940182686"/>
              </p:ext>
            </p:extLst>
          </p:nvPr>
        </p:nvGraphicFramePr>
        <p:xfrm>
          <a:off x="838200" y="1880052"/>
          <a:ext cx="5538769" cy="4351341"/>
        </p:xfrm>
        <a:graphic>
          <a:graphicData uri="http://schemas.openxmlformats.org/drawingml/2006/table">
            <a:tbl>
              <a:tblPr/>
              <a:tblGrid>
                <a:gridCol w="1941617">
                  <a:extLst>
                    <a:ext uri="{9D8B030D-6E8A-4147-A177-3AD203B41FA5}">
                      <a16:colId xmlns:a16="http://schemas.microsoft.com/office/drawing/2014/main" val="3652770869"/>
                    </a:ext>
                  </a:extLst>
                </a:gridCol>
                <a:gridCol w="3597152">
                  <a:extLst>
                    <a:ext uri="{9D8B030D-6E8A-4147-A177-3AD203B41FA5}">
                      <a16:colId xmlns:a16="http://schemas.microsoft.com/office/drawing/2014/main" val="2780415247"/>
                    </a:ext>
                  </a:extLst>
                </a:gridCol>
              </a:tblGrid>
              <a:tr h="257188">
                <a:tc>
                  <a:txBody>
                    <a:bodyPr/>
                    <a:lstStyle/>
                    <a:p>
                      <a:pPr algn="l"/>
                      <a:r>
                        <a:rPr lang="en-US" sz="1200" b="1">
                          <a:effectLst/>
                          <a:latin typeface="var(--font-family-secondary)"/>
                        </a:rPr>
                        <a:t>Parameter</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Recommended settings </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6602633"/>
                  </a:ext>
                </a:extLst>
              </a:tr>
              <a:tr h="257188">
                <a:tc>
                  <a:txBody>
                    <a:bodyPr/>
                    <a:lstStyle/>
                    <a:p>
                      <a:pPr algn="l"/>
                      <a:r>
                        <a:rPr lang="en-US" sz="1200" b="1">
                          <a:effectLst/>
                          <a:latin typeface="var(--font-family-secondary)"/>
                        </a:rPr>
                        <a:t>Viewpoint</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Static</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6149739"/>
                  </a:ext>
                </a:extLst>
              </a:tr>
              <a:tr h="257188">
                <a:tc>
                  <a:txBody>
                    <a:bodyPr/>
                    <a:lstStyle/>
                    <a:p>
                      <a:pPr algn="l"/>
                      <a:r>
                        <a:rPr lang="en-US" sz="1200" b="1">
                          <a:effectLst/>
                          <a:latin typeface="var(--font-family-secondary)"/>
                        </a:rPr>
                        <a:t>Camera height</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8-12 meters (min 5m, max 30m) </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5233421"/>
                  </a:ext>
                </a:extLst>
              </a:tr>
              <a:tr h="257188">
                <a:tc>
                  <a:txBody>
                    <a:bodyPr/>
                    <a:lstStyle/>
                    <a:p>
                      <a:pPr algn="l"/>
                      <a:r>
                        <a:rPr lang="en-US" sz="1200" b="1">
                          <a:effectLst/>
                          <a:latin typeface="var(--font-family-secondary)"/>
                        </a:rPr>
                        <a:t>Object distance</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Up to 70m</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0792933"/>
                  </a:ext>
                </a:extLst>
              </a:tr>
              <a:tr h="257188">
                <a:tc>
                  <a:txBody>
                    <a:bodyPr/>
                    <a:lstStyle/>
                    <a:p>
                      <a:pPr algn="l"/>
                      <a:r>
                        <a:rPr lang="en-US" sz="1200" b="1">
                          <a:effectLst/>
                          <a:latin typeface="var(--font-family-secondary)"/>
                        </a:rPr>
                        <a:t>Object size</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dirty="0">
                          <a:effectLst/>
                          <a:latin typeface="var(--font-family-secondary)"/>
                        </a:rPr>
                        <a:t>20x20 </a:t>
                      </a:r>
                      <a:r>
                        <a:rPr lang="en-US" sz="1200" dirty="0" err="1">
                          <a:effectLst/>
                          <a:latin typeface="var(--font-family-secondary)"/>
                        </a:rPr>
                        <a:t>px</a:t>
                      </a:r>
                      <a:endParaRPr lang="en-US" sz="1200" dirty="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3338763"/>
                  </a:ext>
                </a:extLst>
              </a:tr>
              <a:tr h="257188">
                <a:tc>
                  <a:txBody>
                    <a:bodyPr/>
                    <a:lstStyle/>
                    <a:p>
                      <a:pPr algn="l"/>
                      <a:r>
                        <a:rPr lang="en-US" sz="1200" b="1">
                          <a:effectLst/>
                          <a:latin typeface="var(--font-family-secondary)"/>
                        </a:rPr>
                        <a:t>Resolution</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1920 x 1080 px (min. 320x240 px, max 4096 x 2160 px)</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831153"/>
                  </a:ext>
                </a:extLst>
              </a:tr>
              <a:tr h="257188">
                <a:tc>
                  <a:txBody>
                    <a:bodyPr/>
                    <a:lstStyle/>
                    <a:p>
                      <a:pPr algn="l"/>
                      <a:r>
                        <a:rPr lang="en-US" sz="1200" b="1">
                          <a:effectLst/>
                          <a:latin typeface="var(--font-family-secondary)"/>
                        </a:rPr>
                        <a:t>Frame rate</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FPS 25 - 30 (min 10, max 240)</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3136507"/>
                  </a:ext>
                </a:extLst>
              </a:tr>
              <a:tr h="444865">
                <a:tc>
                  <a:txBody>
                    <a:bodyPr/>
                    <a:lstStyle/>
                    <a:p>
                      <a:pPr algn="l"/>
                      <a:r>
                        <a:rPr lang="en-US" sz="1200" b="1">
                          <a:effectLst/>
                          <a:latin typeface="var(--font-family-secondary)"/>
                        </a:rPr>
                        <a:t>Bitrate</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5000+ kbps (SDR),</a:t>
                      </a:r>
                    </a:p>
                    <a:p>
                      <a:pPr algn="l"/>
                      <a:r>
                        <a:rPr lang="en-US" sz="1200">
                          <a:effectLst/>
                          <a:latin typeface="var(--font-family-secondary)"/>
                        </a:rPr>
                        <a:t>10000+ kbps (HDR)</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8884478"/>
                  </a:ext>
                </a:extLst>
              </a:tr>
              <a:tr h="257188">
                <a:tc>
                  <a:txBody>
                    <a:bodyPr/>
                    <a:lstStyle/>
                    <a:p>
                      <a:pPr algn="l"/>
                      <a:r>
                        <a:rPr lang="en-US" sz="1200" b="1">
                          <a:effectLst/>
                          <a:latin typeface="var(--font-family-secondary)"/>
                        </a:rPr>
                        <a:t>Shutter speed</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1/48 s or 1/50 s (min 1/24 s, max 1/260 s)</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7296361"/>
                  </a:ext>
                </a:extLst>
              </a:tr>
              <a:tr h="257188">
                <a:tc>
                  <a:txBody>
                    <a:bodyPr/>
                    <a:lstStyle/>
                    <a:p>
                      <a:pPr algn="l"/>
                      <a:r>
                        <a:rPr lang="en-US" sz="1200" b="1">
                          <a:effectLst/>
                          <a:latin typeface="var(--font-family-secondary)"/>
                        </a:rPr>
                        <a:t>Time-lapse</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Available, to be specified in the processing options</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6694727"/>
                  </a:ext>
                </a:extLst>
              </a:tr>
              <a:tr h="257188">
                <a:tc>
                  <a:txBody>
                    <a:bodyPr/>
                    <a:lstStyle/>
                    <a:p>
                      <a:pPr algn="l"/>
                      <a:r>
                        <a:rPr lang="en-US" sz="1200" b="1">
                          <a:effectLst/>
                          <a:latin typeface="var(--font-family-secondary)"/>
                        </a:rPr>
                        <a:t>Camera/Hardware producers</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any</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191461"/>
                  </a:ext>
                </a:extLst>
              </a:tr>
              <a:tr h="444865">
                <a:tc>
                  <a:txBody>
                    <a:bodyPr/>
                    <a:lstStyle/>
                    <a:p>
                      <a:pPr algn="l"/>
                      <a:r>
                        <a:rPr lang="en-US" sz="1200" b="1">
                          <a:effectLst/>
                          <a:latin typeface="var(--font-family-secondary)"/>
                        </a:rPr>
                        <a:t>Supported Video</a:t>
                      </a:r>
                      <a:endParaRPr lang="en-US" sz="1200">
                        <a:effectLst/>
                        <a:latin typeface="var(--font-family-secondary)"/>
                      </a:endParaRPr>
                    </a:p>
                    <a:p>
                      <a:pPr algn="l"/>
                      <a:r>
                        <a:rPr lang="en-US" sz="1200" b="1">
                          <a:effectLst/>
                          <a:latin typeface="var(--font-family-secondary)"/>
                        </a:rPr>
                        <a:t>Codecs</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H.264 recommended (for other supported codecs see the version for download) </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9495711"/>
                  </a:ext>
                </a:extLst>
              </a:tr>
              <a:tr h="257188">
                <a:tc>
                  <a:txBody>
                    <a:bodyPr/>
                    <a:lstStyle/>
                    <a:p>
                      <a:pPr algn="l"/>
                      <a:r>
                        <a:rPr lang="en-US" sz="1200" b="1">
                          <a:effectLst/>
                          <a:latin typeface="var(--font-family-secondary)"/>
                        </a:rPr>
                        <a:t>Video length</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a:effectLst/>
                          <a:latin typeface="var(--font-family-secondary)"/>
                        </a:rPr>
                        <a:t>unlimited, min. duration 1 minute</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7691915"/>
                  </a:ext>
                </a:extLst>
              </a:tr>
              <a:tr h="632543">
                <a:tc>
                  <a:txBody>
                    <a:bodyPr/>
                    <a:lstStyle/>
                    <a:p>
                      <a:pPr algn="l"/>
                      <a:r>
                        <a:rPr lang="en-US" sz="1200" b="1">
                          <a:effectLst/>
                          <a:latin typeface="var(--font-family-secondary)"/>
                        </a:rPr>
                        <a:t>Video file size</a:t>
                      </a:r>
                      <a:endParaRPr lang="en-US" sz="1200">
                        <a:effectLst/>
                        <a:latin typeface="var(--font-family-secondary)"/>
                      </a:endParaRP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200" dirty="0">
                          <a:effectLst/>
                          <a:latin typeface="var(--font-family-secondary)"/>
                        </a:rPr>
                        <a:t>&lt; 50 GB per single video file</a:t>
                      </a:r>
                    </a:p>
                    <a:p>
                      <a:pPr algn="l"/>
                      <a:r>
                        <a:rPr lang="en-US" sz="1200" dirty="0">
                          <a:effectLst/>
                          <a:latin typeface="var(--font-family-secondary)"/>
                        </a:rPr>
                        <a:t>200 GB per </a:t>
                      </a:r>
                      <a:r>
                        <a:rPr lang="en-US" sz="1200" dirty="0" err="1">
                          <a:effectLst/>
                          <a:latin typeface="var(--font-family-secondary)"/>
                        </a:rPr>
                        <a:t>multiupload</a:t>
                      </a:r>
                      <a:r>
                        <a:rPr lang="en-US" sz="1200" dirty="0">
                          <a:effectLst/>
                          <a:latin typeface="var(--font-family-secondary)"/>
                        </a:rPr>
                        <a:t> processing </a:t>
                      </a:r>
                    </a:p>
                    <a:p>
                      <a:pPr algn="l"/>
                      <a:r>
                        <a:rPr lang="en-US" sz="1200" dirty="0">
                          <a:effectLst/>
                          <a:latin typeface="var(--font-family-secondary)"/>
                        </a:rPr>
                        <a:t>(please contact us in case of a bigger video file)</a:t>
                      </a:r>
                    </a:p>
                  </a:txBody>
                  <a:tcPr marL="34755" marR="34755" marT="34755" marB="347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9418914"/>
                  </a:ext>
                </a:extLst>
              </a:tr>
            </a:tbl>
          </a:graphicData>
        </a:graphic>
      </p:graphicFrame>
      <p:sp>
        <p:nvSpPr>
          <p:cNvPr id="6" name="Rectangle 1">
            <a:extLst>
              <a:ext uri="{FF2B5EF4-FFF2-40B4-BE49-F238E27FC236}">
                <a16:creationId xmlns:a16="http://schemas.microsoft.com/office/drawing/2014/main" id="{1F3B67D5-B27C-BA26-52E2-45034CD3815D}"/>
              </a:ext>
            </a:extLst>
          </p:cNvPr>
          <p:cNvSpPr>
            <a:spLocks noChangeArrowheads="1"/>
          </p:cNvSpPr>
          <p:nvPr/>
        </p:nvSpPr>
        <p:spPr bwMode="auto">
          <a:xfrm>
            <a:off x="838077" y="1494083"/>
            <a:ext cx="7194304" cy="385969"/>
          </a:xfrm>
          <a:prstGeom prst="rect">
            <a:avLst/>
          </a:prstGeom>
          <a:noFill/>
          <a:ln>
            <a:noFill/>
          </a:ln>
          <a:effectLst/>
        </p:spPr>
        <p:txBody>
          <a:bodyPr vert="horz" wrap="squar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1" i="0" u="none" strike="noStrike" cap="none" normalizeH="0" baseline="0" dirty="0">
                <a:ln>
                  <a:noFill/>
                </a:ln>
                <a:solidFill>
                  <a:srgbClr val="1A1A1A"/>
                </a:solidFill>
                <a:effectLst/>
                <a:latin typeface="Arial" panose="020B0604020202020204" pitchFamily="34" charset="0"/>
                <a:ea typeface="var(--font-family-primary)"/>
              </a:rPr>
              <a:t>Requirements table:</a:t>
            </a:r>
          </a:p>
        </p:txBody>
      </p:sp>
      <p:sp>
        <p:nvSpPr>
          <p:cNvPr id="8" name="文字方塊 7">
            <a:extLst>
              <a:ext uri="{FF2B5EF4-FFF2-40B4-BE49-F238E27FC236}">
                <a16:creationId xmlns:a16="http://schemas.microsoft.com/office/drawing/2014/main" id="{521649F7-D06B-ED3B-7F19-D79328499F57}"/>
              </a:ext>
            </a:extLst>
          </p:cNvPr>
          <p:cNvSpPr txBox="1"/>
          <p:nvPr/>
        </p:nvSpPr>
        <p:spPr>
          <a:xfrm>
            <a:off x="5856515" y="1418387"/>
            <a:ext cx="6096000" cy="461665"/>
          </a:xfrm>
          <a:prstGeom prst="rect">
            <a:avLst/>
          </a:prstGeom>
          <a:noFill/>
        </p:spPr>
        <p:txBody>
          <a:bodyPr wrap="square">
            <a:spAutoFit/>
          </a:bodyPr>
          <a:lstStyle/>
          <a:p>
            <a:r>
              <a:rPr lang="en-US" altLang="zh-TW" sz="1200" dirty="0">
                <a:hlinkClick r:id="rId2"/>
              </a:rPr>
              <a:t>Requirements for Traffic Camera Video Processing | </a:t>
            </a:r>
            <a:r>
              <a:rPr lang="en-US" altLang="zh-TW" sz="1200" dirty="0" err="1">
                <a:hlinkClick r:id="rId2"/>
              </a:rPr>
              <a:t>GoodVision</a:t>
            </a:r>
            <a:r>
              <a:rPr lang="en-US" altLang="zh-TW" sz="1200" dirty="0">
                <a:hlinkClick r:id="rId2"/>
              </a:rPr>
              <a:t> Help Center (goodvisionlive.com)</a:t>
            </a:r>
            <a:endParaRPr lang="zh-TW" altLang="en-US" sz="1200" dirty="0"/>
          </a:p>
        </p:txBody>
      </p:sp>
      <p:sp>
        <p:nvSpPr>
          <p:cNvPr id="10" name="文字方塊 9">
            <a:extLst>
              <a:ext uri="{FF2B5EF4-FFF2-40B4-BE49-F238E27FC236}">
                <a16:creationId xmlns:a16="http://schemas.microsoft.com/office/drawing/2014/main" id="{DBBAB838-CA73-1C15-5A1C-AFD2229811B9}"/>
              </a:ext>
            </a:extLst>
          </p:cNvPr>
          <p:cNvSpPr txBox="1"/>
          <p:nvPr/>
        </p:nvSpPr>
        <p:spPr>
          <a:xfrm>
            <a:off x="6443133" y="1881716"/>
            <a:ext cx="5748867" cy="2123658"/>
          </a:xfrm>
          <a:prstGeom prst="rect">
            <a:avLst/>
          </a:prstGeom>
          <a:noFill/>
        </p:spPr>
        <p:txBody>
          <a:bodyPr wrap="square">
            <a:spAutoFit/>
          </a:bodyPr>
          <a:lstStyle/>
          <a:p>
            <a:r>
              <a:rPr lang="en-US" altLang="zh-TW" sz="1200" dirty="0"/>
              <a:t>1. Camera height </a:t>
            </a:r>
          </a:p>
          <a:p>
            <a:r>
              <a:rPr lang="en-US" altLang="zh-TW" sz="1200" dirty="0"/>
              <a:t>Camera placement is naturally an important aspect in video analytics. The camera must not be placed too low so that the objects in the front do not cover the objects behind. The vehicles further from the camera would be hidden and thus the data not collected. On the other hand, it cannot be placed too high either as the detection ability is limited in high heights, especially of small objects like pedestrians, cyclists and motorcyclists.    </a:t>
            </a:r>
          </a:p>
          <a:p>
            <a:endParaRPr lang="en-US" altLang="zh-TW" sz="1200" dirty="0"/>
          </a:p>
          <a:p>
            <a:r>
              <a:rPr lang="en-US" altLang="zh-TW" sz="1200"/>
              <a:t>We </a:t>
            </a:r>
            <a:r>
              <a:rPr lang="en-US" altLang="zh-TW" sz="1200" dirty="0"/>
              <a:t>recommend camera placement ideally between 8-12 </a:t>
            </a:r>
            <a:r>
              <a:rPr lang="en-US" altLang="zh-TW" sz="1200" dirty="0" err="1"/>
              <a:t>metres</a:t>
            </a:r>
            <a:r>
              <a:rPr lang="en-US" altLang="zh-TW" sz="1200" dirty="0"/>
              <a:t> above the ground with 5-30m as the minimal and maximal height boundaries, depending on how broad space you want to cover, which traffic attendants you want to monitor (e.g. pedestrians) and of course, how is it possible to fix the camera on the spot.</a:t>
            </a:r>
            <a:endParaRPr lang="zh-TW" altLang="en-US" sz="1200" dirty="0"/>
          </a:p>
        </p:txBody>
      </p:sp>
    </p:spTree>
    <p:extLst>
      <p:ext uri="{BB962C8B-B14F-4D97-AF65-F5344CB8AC3E}">
        <p14:creationId xmlns:p14="http://schemas.microsoft.com/office/powerpoint/2010/main" val="2392937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04C5008-B0C4-CB64-31E3-253D707FD924}"/>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916FBCA2-E152-694E-F014-54A2A82201A5}"/>
              </a:ext>
            </a:extLst>
          </p:cNvPr>
          <p:cNvSpPr>
            <a:spLocks noGrp="1"/>
          </p:cNvSpPr>
          <p:nvPr>
            <p:ph idx="1"/>
          </p:nvPr>
        </p:nvSpPr>
        <p:spPr/>
        <p:txBody>
          <a:bodyPr/>
          <a:lstStyle/>
          <a:p>
            <a:r>
              <a:rPr lang="zh-TW" altLang="en-US" dirty="0"/>
              <a:t>路口計數 </a:t>
            </a:r>
            <a:r>
              <a:rPr lang="en-US" altLang="zh-TW" dirty="0"/>
              <a:t>(</a:t>
            </a:r>
            <a:r>
              <a:rPr lang="zh-TW" altLang="en-US" dirty="0"/>
              <a:t>魚眼</a:t>
            </a:r>
            <a:r>
              <a:rPr lang="en-US" altLang="zh-TW" dirty="0"/>
              <a:t>)</a:t>
            </a:r>
            <a:endParaRPr lang="zh-TW" altLang="en-US" dirty="0"/>
          </a:p>
        </p:txBody>
      </p:sp>
      <p:sp>
        <p:nvSpPr>
          <p:cNvPr id="2" name="日期版面配置區 1">
            <a:extLst>
              <a:ext uri="{FF2B5EF4-FFF2-40B4-BE49-F238E27FC236}">
                <a16:creationId xmlns:a16="http://schemas.microsoft.com/office/drawing/2014/main" id="{15C4B3B2-BCCE-059A-E9B7-EFA4D8B874C7}"/>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graphicFrame>
        <p:nvGraphicFramePr>
          <p:cNvPr id="6" name="表格 5">
            <a:extLst>
              <a:ext uri="{FF2B5EF4-FFF2-40B4-BE49-F238E27FC236}">
                <a16:creationId xmlns:a16="http://schemas.microsoft.com/office/drawing/2014/main" id="{D3ABC49F-0E3E-3E01-EDC9-D600C00EAC25}"/>
              </a:ext>
            </a:extLst>
          </p:cNvPr>
          <p:cNvGraphicFramePr>
            <a:graphicFrameLocks noGrp="1"/>
          </p:cNvGraphicFramePr>
          <p:nvPr>
            <p:extLst>
              <p:ext uri="{D42A27DB-BD31-4B8C-83A1-F6EECF244321}">
                <p14:modId xmlns:p14="http://schemas.microsoft.com/office/powerpoint/2010/main" val="1767322781"/>
              </p:ext>
            </p:extLst>
          </p:nvPr>
        </p:nvGraphicFramePr>
        <p:xfrm>
          <a:off x="6433458" y="3063147"/>
          <a:ext cx="2260220" cy="2743200"/>
        </p:xfrm>
        <a:graphic>
          <a:graphicData uri="http://schemas.openxmlformats.org/drawingml/2006/table">
            <a:tbl>
              <a:tblPr firstRow="1" bandRow="1">
                <a:tableStyleId>{073A0DAA-6AF3-43AB-8588-CEC1D06C72B9}</a:tableStyleId>
              </a:tblPr>
              <a:tblGrid>
                <a:gridCol w="1326452">
                  <a:extLst>
                    <a:ext uri="{9D8B030D-6E8A-4147-A177-3AD203B41FA5}">
                      <a16:colId xmlns:a16="http://schemas.microsoft.com/office/drawing/2014/main" val="3314536403"/>
                    </a:ext>
                  </a:extLst>
                </a:gridCol>
                <a:gridCol w="933768">
                  <a:extLst>
                    <a:ext uri="{9D8B030D-6E8A-4147-A177-3AD203B41FA5}">
                      <a16:colId xmlns:a16="http://schemas.microsoft.com/office/drawing/2014/main" val="1383013499"/>
                    </a:ext>
                  </a:extLst>
                </a:gridCol>
              </a:tblGrid>
              <a:tr h="370840">
                <a:tc>
                  <a:txBody>
                    <a:bodyPr/>
                    <a:lstStyle/>
                    <a:p>
                      <a:r>
                        <a:rPr lang="zh-TW" altLang="en-US" sz="1400" dirty="0"/>
                        <a:t>偵測區域</a:t>
                      </a:r>
                    </a:p>
                  </a:txBody>
                  <a:tcPr/>
                </a:tc>
                <a:tc>
                  <a:txBody>
                    <a:bodyPr/>
                    <a:lstStyle/>
                    <a:p>
                      <a:r>
                        <a:rPr lang="zh-TW" altLang="en-US" sz="1400" dirty="0"/>
                        <a:t>是否涵蓋</a:t>
                      </a:r>
                    </a:p>
                  </a:txBody>
                  <a:tcPr/>
                </a:tc>
                <a:extLst>
                  <a:ext uri="{0D108BD9-81ED-4DB2-BD59-A6C34878D82A}">
                    <a16:rowId xmlns:a16="http://schemas.microsoft.com/office/drawing/2014/main" val="2930558131"/>
                  </a:ext>
                </a:extLst>
              </a:tr>
              <a:tr h="370840">
                <a:tc>
                  <a:txBody>
                    <a:bodyPr/>
                    <a:lstStyle/>
                    <a:p>
                      <a:r>
                        <a:rPr lang="en-US" altLang="zh-TW" sz="1400" b="1" dirty="0"/>
                        <a:t>Presence</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3856089971"/>
                  </a:ext>
                </a:extLst>
              </a:tr>
              <a:tr h="370840">
                <a:tc>
                  <a:txBody>
                    <a:bodyPr/>
                    <a:lstStyle/>
                    <a:p>
                      <a:r>
                        <a:rPr lang="en-US" altLang="zh-TW" sz="1400" b="1" dirty="0"/>
                        <a:t>Stop Bar Count</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758419671"/>
                  </a:ext>
                </a:extLst>
              </a:tr>
              <a:tr h="370840">
                <a:tc>
                  <a:txBody>
                    <a:bodyPr/>
                    <a:lstStyle/>
                    <a:p>
                      <a:r>
                        <a:rPr lang="en-US" altLang="zh-TW" sz="1400" b="1" dirty="0"/>
                        <a:t>Yellow &amp; Red Actuation</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1149191782"/>
                  </a:ext>
                </a:extLst>
              </a:tr>
              <a:tr h="370840">
                <a:tc>
                  <a:txBody>
                    <a:bodyPr/>
                    <a:lstStyle/>
                    <a:p>
                      <a:r>
                        <a:rPr lang="en-US" altLang="zh-TW" sz="1400" b="1" dirty="0"/>
                        <a:t>Advance Count</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324542058"/>
                  </a:ext>
                </a:extLst>
              </a:tr>
              <a:tr h="370840">
                <a:tc>
                  <a:txBody>
                    <a:bodyPr/>
                    <a:lstStyle/>
                    <a:p>
                      <a:r>
                        <a:rPr lang="en-US" altLang="zh-TW" sz="1400" b="1" dirty="0"/>
                        <a:t>Advance Speed</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3019341136"/>
                  </a:ext>
                </a:extLst>
              </a:tr>
              <a:tr h="370840">
                <a:tc>
                  <a:txBody>
                    <a:bodyPr/>
                    <a:lstStyle/>
                    <a:p>
                      <a:r>
                        <a:rPr lang="en-US" altLang="zh-TW" sz="1400" b="1" dirty="0"/>
                        <a:t>Exit Count</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1290166532"/>
                  </a:ext>
                </a:extLst>
              </a:tr>
            </a:tbl>
          </a:graphicData>
        </a:graphic>
      </p:graphicFrame>
      <p:sp>
        <p:nvSpPr>
          <p:cNvPr id="7" name="文字方塊 6">
            <a:extLst>
              <a:ext uri="{FF2B5EF4-FFF2-40B4-BE49-F238E27FC236}">
                <a16:creationId xmlns:a16="http://schemas.microsoft.com/office/drawing/2014/main" id="{A3597670-9B4A-30C7-AE2E-A82764416716}"/>
              </a:ext>
            </a:extLst>
          </p:cNvPr>
          <p:cNvSpPr txBox="1"/>
          <p:nvPr/>
        </p:nvSpPr>
        <p:spPr>
          <a:xfrm>
            <a:off x="5948225" y="3754550"/>
            <a:ext cx="369455" cy="523220"/>
          </a:xfrm>
          <a:prstGeom prst="rect">
            <a:avLst/>
          </a:prstGeom>
          <a:noFill/>
        </p:spPr>
        <p:txBody>
          <a:bodyPr wrap="square" rtlCol="0">
            <a:spAutoFit/>
          </a:bodyPr>
          <a:lstStyle/>
          <a:p>
            <a:r>
              <a:rPr lang="zh-TW" altLang="en-US" sz="1400" dirty="0">
                <a:highlight>
                  <a:srgbClr val="FFFF00"/>
                </a:highlight>
              </a:rPr>
              <a:t>短距</a:t>
            </a:r>
          </a:p>
        </p:txBody>
      </p:sp>
      <p:sp>
        <p:nvSpPr>
          <p:cNvPr id="8" name="左大括弧 7">
            <a:extLst>
              <a:ext uri="{FF2B5EF4-FFF2-40B4-BE49-F238E27FC236}">
                <a16:creationId xmlns:a16="http://schemas.microsoft.com/office/drawing/2014/main" id="{057F37AB-33FC-59DC-D366-C6EBFD93B36E}"/>
              </a:ext>
            </a:extLst>
          </p:cNvPr>
          <p:cNvSpPr/>
          <p:nvPr/>
        </p:nvSpPr>
        <p:spPr>
          <a:xfrm>
            <a:off x="6236431" y="3617338"/>
            <a:ext cx="155140" cy="79764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AB14EFF6-B6F1-C5BF-F81F-E32A2E9A1023}"/>
              </a:ext>
            </a:extLst>
          </p:cNvPr>
          <p:cNvSpPr txBox="1"/>
          <p:nvPr/>
        </p:nvSpPr>
        <p:spPr>
          <a:xfrm>
            <a:off x="5948225" y="4772530"/>
            <a:ext cx="369455" cy="523220"/>
          </a:xfrm>
          <a:prstGeom prst="rect">
            <a:avLst/>
          </a:prstGeom>
          <a:noFill/>
        </p:spPr>
        <p:txBody>
          <a:bodyPr wrap="square" rtlCol="0">
            <a:spAutoFit/>
          </a:bodyPr>
          <a:lstStyle/>
          <a:p>
            <a:r>
              <a:rPr lang="zh-TW" altLang="en-US" sz="1400" dirty="0">
                <a:highlight>
                  <a:srgbClr val="FFFF00"/>
                </a:highlight>
              </a:rPr>
              <a:t>長距</a:t>
            </a:r>
          </a:p>
        </p:txBody>
      </p:sp>
      <p:sp>
        <p:nvSpPr>
          <p:cNvPr id="10" name="左大括弧 9">
            <a:extLst>
              <a:ext uri="{FF2B5EF4-FFF2-40B4-BE49-F238E27FC236}">
                <a16:creationId xmlns:a16="http://schemas.microsoft.com/office/drawing/2014/main" id="{80140DDB-4E33-4C84-B5BB-47AEDB1B70A1}"/>
              </a:ext>
            </a:extLst>
          </p:cNvPr>
          <p:cNvSpPr/>
          <p:nvPr/>
        </p:nvSpPr>
        <p:spPr>
          <a:xfrm>
            <a:off x="6236431" y="4826618"/>
            <a:ext cx="155140" cy="3860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220346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CEAFF1F3-4248-02BE-9B4D-713B24E9AD15}"/>
              </a:ext>
            </a:extLst>
          </p:cNvPr>
          <p:cNvSpPr>
            <a:spLocks noGrp="1"/>
          </p:cNvSpPr>
          <p:nvPr>
            <p:ph type="title"/>
          </p:nvPr>
        </p:nvSpPr>
        <p:spPr/>
        <p:txBody>
          <a:bodyPr>
            <a:normAutofit/>
          </a:bodyPr>
          <a:lstStyle/>
          <a:p>
            <a:r>
              <a:rPr lang="zh-TW" altLang="en-US" dirty="0"/>
              <a:t>魚眼攝影機規格列表</a:t>
            </a:r>
          </a:p>
        </p:txBody>
      </p:sp>
      <p:sp>
        <p:nvSpPr>
          <p:cNvPr id="3" name="投影片編號版面配置區 2">
            <a:extLst>
              <a:ext uri="{FF2B5EF4-FFF2-40B4-BE49-F238E27FC236}">
                <a16:creationId xmlns:a16="http://schemas.microsoft.com/office/drawing/2014/main" id="{17DF7927-735B-5EA4-5F51-BA915D32CAA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9" name="內容版面配置區 8">
            <a:extLst>
              <a:ext uri="{FF2B5EF4-FFF2-40B4-BE49-F238E27FC236}">
                <a16:creationId xmlns:a16="http://schemas.microsoft.com/office/drawing/2014/main" id="{13297950-B4F2-354D-ABD3-066A4AD031C8}"/>
              </a:ext>
            </a:extLst>
          </p:cNvPr>
          <p:cNvGraphicFramePr>
            <a:graphicFrameLocks noGrp="1"/>
          </p:cNvGraphicFramePr>
          <p:nvPr>
            <p:ph idx="1"/>
            <p:extLst>
              <p:ext uri="{D42A27DB-BD31-4B8C-83A1-F6EECF244321}">
                <p14:modId xmlns:p14="http://schemas.microsoft.com/office/powerpoint/2010/main" val="3822464443"/>
              </p:ext>
            </p:extLst>
          </p:nvPr>
        </p:nvGraphicFramePr>
        <p:xfrm>
          <a:off x="342901" y="1144588"/>
          <a:ext cx="11799516" cy="2595880"/>
        </p:xfrm>
        <a:graphic>
          <a:graphicData uri="http://schemas.openxmlformats.org/drawingml/2006/table">
            <a:tbl>
              <a:tblPr firstRow="1" bandRow="1">
                <a:tableStyleId>{5C22544A-7EE6-4342-B048-85BDC9FD1C3A}</a:tableStyleId>
              </a:tblPr>
              <a:tblGrid>
                <a:gridCol w="1032891">
                  <a:extLst>
                    <a:ext uri="{9D8B030D-6E8A-4147-A177-3AD203B41FA5}">
                      <a16:colId xmlns:a16="http://schemas.microsoft.com/office/drawing/2014/main" val="2104390007"/>
                    </a:ext>
                  </a:extLst>
                </a:gridCol>
                <a:gridCol w="1226713">
                  <a:extLst>
                    <a:ext uri="{9D8B030D-6E8A-4147-A177-3AD203B41FA5}">
                      <a16:colId xmlns:a16="http://schemas.microsoft.com/office/drawing/2014/main" val="4060961217"/>
                    </a:ext>
                  </a:extLst>
                </a:gridCol>
                <a:gridCol w="1616081">
                  <a:extLst>
                    <a:ext uri="{9D8B030D-6E8A-4147-A177-3AD203B41FA5}">
                      <a16:colId xmlns:a16="http://schemas.microsoft.com/office/drawing/2014/main" val="404605835"/>
                    </a:ext>
                  </a:extLst>
                </a:gridCol>
                <a:gridCol w="1123271">
                  <a:extLst>
                    <a:ext uri="{9D8B030D-6E8A-4147-A177-3AD203B41FA5}">
                      <a16:colId xmlns:a16="http://schemas.microsoft.com/office/drawing/2014/main" val="3201451889"/>
                    </a:ext>
                  </a:extLst>
                </a:gridCol>
                <a:gridCol w="1369676">
                  <a:extLst>
                    <a:ext uri="{9D8B030D-6E8A-4147-A177-3AD203B41FA5}">
                      <a16:colId xmlns:a16="http://schemas.microsoft.com/office/drawing/2014/main" val="1486160952"/>
                    </a:ext>
                  </a:extLst>
                </a:gridCol>
                <a:gridCol w="1352967">
                  <a:extLst>
                    <a:ext uri="{9D8B030D-6E8A-4147-A177-3AD203B41FA5}">
                      <a16:colId xmlns:a16="http://schemas.microsoft.com/office/drawing/2014/main" val="3004135111"/>
                    </a:ext>
                  </a:extLst>
                </a:gridCol>
                <a:gridCol w="1193800">
                  <a:extLst>
                    <a:ext uri="{9D8B030D-6E8A-4147-A177-3AD203B41FA5}">
                      <a16:colId xmlns:a16="http://schemas.microsoft.com/office/drawing/2014/main" val="2805589349"/>
                    </a:ext>
                  </a:extLst>
                </a:gridCol>
                <a:gridCol w="809943">
                  <a:extLst>
                    <a:ext uri="{9D8B030D-6E8A-4147-A177-3AD203B41FA5}">
                      <a16:colId xmlns:a16="http://schemas.microsoft.com/office/drawing/2014/main" val="3502474816"/>
                    </a:ext>
                  </a:extLst>
                </a:gridCol>
                <a:gridCol w="1041718">
                  <a:extLst>
                    <a:ext uri="{9D8B030D-6E8A-4147-A177-3AD203B41FA5}">
                      <a16:colId xmlns:a16="http://schemas.microsoft.com/office/drawing/2014/main" val="2309809610"/>
                    </a:ext>
                  </a:extLst>
                </a:gridCol>
                <a:gridCol w="1032456">
                  <a:extLst>
                    <a:ext uri="{9D8B030D-6E8A-4147-A177-3AD203B41FA5}">
                      <a16:colId xmlns:a16="http://schemas.microsoft.com/office/drawing/2014/main" val="3105279685"/>
                    </a:ext>
                  </a:extLst>
                </a:gridCol>
              </a:tblGrid>
              <a:tr h="370840">
                <a:tc>
                  <a:txBody>
                    <a:bodyPr/>
                    <a:lstStyle/>
                    <a:p>
                      <a:endParaRPr lang="zh-TW" altLang="en-US" sz="1600"/>
                    </a:p>
                  </a:txBody>
                  <a:tcPr/>
                </a:tc>
                <a:tc>
                  <a:txBody>
                    <a:bodyPr/>
                    <a:lstStyle/>
                    <a:p>
                      <a:endParaRPr lang="zh-TW" altLang="en-US" sz="1600"/>
                    </a:p>
                  </a:txBody>
                  <a:tcPr/>
                </a:tc>
                <a:tc>
                  <a:txBody>
                    <a:bodyPr/>
                    <a:lstStyle/>
                    <a:p>
                      <a:r>
                        <a:rPr lang="zh-TW" altLang="en-US" sz="1600" dirty="0"/>
                        <a:t>像素</a:t>
                      </a:r>
                    </a:p>
                  </a:txBody>
                  <a:tcPr/>
                </a:tc>
                <a:tc>
                  <a:txBody>
                    <a:bodyPr/>
                    <a:lstStyle/>
                    <a:p>
                      <a:r>
                        <a:rPr lang="zh-TW" altLang="en-US" sz="1600" dirty="0"/>
                        <a:t>觀測範圍</a:t>
                      </a:r>
                    </a:p>
                  </a:txBody>
                  <a:tcPr/>
                </a:tc>
                <a:tc>
                  <a:txBody>
                    <a:bodyPr/>
                    <a:lstStyle/>
                    <a:p>
                      <a:r>
                        <a:rPr lang="zh-TW" altLang="en-US" sz="1600" dirty="0"/>
                        <a:t>觀測距離</a:t>
                      </a:r>
                    </a:p>
                  </a:txBody>
                  <a:tcPr/>
                </a:tc>
                <a:tc>
                  <a:txBody>
                    <a:bodyPr/>
                    <a:lstStyle/>
                    <a:p>
                      <a:r>
                        <a:rPr lang="zh-TW" altLang="en-US" sz="1600" dirty="0"/>
                        <a:t>感測元件</a:t>
                      </a:r>
                    </a:p>
                  </a:txBody>
                  <a:tcPr/>
                </a:tc>
                <a:tc>
                  <a:txBody>
                    <a:bodyPr/>
                    <a:lstStyle/>
                    <a:p>
                      <a:r>
                        <a:rPr lang="zh-TW" altLang="en-US" sz="1600" dirty="0"/>
                        <a:t>快門速度</a:t>
                      </a:r>
                    </a:p>
                  </a:txBody>
                  <a:tcPr/>
                </a:tc>
                <a:tc>
                  <a:txBody>
                    <a:bodyPr/>
                    <a:lstStyle/>
                    <a:p>
                      <a:r>
                        <a:rPr lang="zh-TW" altLang="en-US" sz="1600" dirty="0"/>
                        <a:t>焦距</a:t>
                      </a:r>
                    </a:p>
                  </a:txBody>
                  <a:tcPr/>
                </a:tc>
                <a:tc>
                  <a:txBody>
                    <a:bodyPr/>
                    <a:lstStyle/>
                    <a:p>
                      <a:r>
                        <a:rPr lang="zh-TW" altLang="en-US" sz="1600" dirty="0"/>
                        <a:t>動態範圍</a:t>
                      </a:r>
                    </a:p>
                  </a:txBody>
                  <a:tcPr/>
                </a:tc>
                <a:tc>
                  <a:txBody>
                    <a:bodyPr/>
                    <a:lstStyle/>
                    <a:p>
                      <a:r>
                        <a:rPr lang="zh-TW" altLang="en-US" sz="1600" dirty="0"/>
                        <a:t>變焦</a:t>
                      </a:r>
                    </a:p>
                  </a:txBody>
                  <a:tcPr/>
                </a:tc>
                <a:extLst>
                  <a:ext uri="{0D108BD9-81ED-4DB2-BD59-A6C34878D82A}">
                    <a16:rowId xmlns:a16="http://schemas.microsoft.com/office/drawing/2014/main" val="1308673196"/>
                  </a:ext>
                </a:extLst>
              </a:tr>
              <a:tr h="370840">
                <a:tc>
                  <a:txBody>
                    <a:bodyPr/>
                    <a:lstStyle/>
                    <a:p>
                      <a:r>
                        <a:rPr lang="en-US" altLang="zh-TW" sz="1600" dirty="0" err="1"/>
                        <a:t>Miovision</a:t>
                      </a:r>
                      <a:endParaRPr lang="zh-TW" altLang="en-US" sz="1600" dirty="0"/>
                    </a:p>
                  </a:txBody>
                  <a:tcPr/>
                </a:tc>
                <a:tc>
                  <a:txBody>
                    <a:bodyPr/>
                    <a:lstStyle/>
                    <a:p>
                      <a:r>
                        <a:rPr lang="en-US" altLang="zh-TW" sz="1600" dirty="0">
                          <a:hlinkClick r:id="rId2"/>
                        </a:rPr>
                        <a:t>SmartView 360</a:t>
                      </a:r>
                      <a:r>
                        <a:rPr lang="en-US" altLang="zh-TW" sz="1600" dirty="0"/>
                        <a:t>°</a:t>
                      </a:r>
                      <a:endParaRPr lang="zh-TW" altLang="en-US" sz="1600" dirty="0"/>
                    </a:p>
                  </a:txBody>
                  <a:tcPr/>
                </a:tc>
                <a:tc>
                  <a:txBody>
                    <a:bodyPr/>
                    <a:lstStyle/>
                    <a:p>
                      <a:r>
                        <a:rPr lang="en-US" altLang="zh-TW" sz="1600" dirty="0"/>
                        <a:t>4k, 9 mega pixel</a:t>
                      </a:r>
                      <a:endParaRPr lang="zh-TW" altLang="en-US" sz="1600" dirty="0"/>
                    </a:p>
                  </a:txBody>
                  <a:tcPr/>
                </a:tc>
                <a:tc>
                  <a:txBody>
                    <a:bodyPr/>
                    <a:lstStyle/>
                    <a:p>
                      <a:r>
                        <a:rPr lang="en-US" altLang="zh-TW" sz="1600" dirty="0"/>
                        <a:t>Horizontal: 182</a:t>
                      </a:r>
                      <a:r>
                        <a:rPr lang="nl-NL" altLang="zh-TW" sz="1600" dirty="0"/>
                        <a:t>°</a:t>
                      </a:r>
                      <a:r>
                        <a:rPr lang="en-US" altLang="zh-TW" sz="1600" dirty="0"/>
                        <a:t>, Vertical: 176</a:t>
                      </a:r>
                      <a:r>
                        <a:rPr lang="nl-NL" altLang="zh-TW" sz="1600" dirty="0"/>
                        <a:t>°</a:t>
                      </a:r>
                      <a:endParaRPr lang="zh-TW" altLang="en-US" sz="1600" dirty="0"/>
                    </a:p>
                  </a:txBody>
                  <a:tcPr/>
                </a:tc>
                <a:tc>
                  <a:txBody>
                    <a:bodyPr/>
                    <a:lstStyle/>
                    <a:p>
                      <a:r>
                        <a:rPr lang="en-US" altLang="zh-TW" sz="1600" dirty="0"/>
                        <a:t>150-190 ft</a:t>
                      </a:r>
                      <a:endParaRPr lang="zh-TW" altLang="en-US" sz="1600" dirty="0"/>
                    </a:p>
                  </a:txBody>
                  <a:tcPr/>
                </a:tc>
                <a:tc>
                  <a:txBody>
                    <a:bodyPr/>
                    <a:lstStyle/>
                    <a:p>
                      <a:r>
                        <a:rPr lang="en-US" altLang="zh-TW" sz="1600" dirty="0"/>
                        <a:t>1/2 type MOS image sensor</a:t>
                      </a:r>
                      <a:endParaRPr lang="zh-TW" altLang="en-US" sz="1600" dirty="0"/>
                    </a:p>
                  </a:txBody>
                  <a:tcPr/>
                </a:tc>
                <a:tc>
                  <a:txBody>
                    <a:bodyPr/>
                    <a:lstStyle/>
                    <a:p>
                      <a:r>
                        <a:rPr lang="en-US" altLang="zh-TW" sz="1600" dirty="0"/>
                        <a:t>Max.16/30s to Max. 1/10000s</a:t>
                      </a:r>
                      <a:endParaRPr lang="zh-TW" altLang="en-US" sz="1600" dirty="0"/>
                    </a:p>
                  </a:txBody>
                  <a:tcPr/>
                </a:tc>
                <a:tc>
                  <a:txBody>
                    <a:bodyPr/>
                    <a:lstStyle/>
                    <a:p>
                      <a:r>
                        <a:rPr lang="en-US" altLang="zh-TW" sz="1600" dirty="0"/>
                        <a:t>1.4mm</a:t>
                      </a:r>
                      <a:endParaRPr lang="zh-TW" altLang="en-US" sz="1600" dirty="0"/>
                    </a:p>
                  </a:txBody>
                  <a:tcPr/>
                </a:tc>
                <a:tc>
                  <a:txBody>
                    <a:bodyPr/>
                    <a:lstStyle/>
                    <a:p>
                      <a:endParaRPr lang="zh-TW" altLang="en-US" sz="1600" dirty="0"/>
                    </a:p>
                  </a:txBody>
                  <a:tcPr/>
                </a:tc>
                <a:tc>
                  <a:txBody>
                    <a:bodyPr/>
                    <a:lstStyle/>
                    <a:p>
                      <a:r>
                        <a:rPr lang="en-US" altLang="zh-TW" sz="1600" dirty="0"/>
                        <a:t>1x, 2x, 4x digital zoom</a:t>
                      </a:r>
                      <a:endParaRPr lang="zh-TW" altLang="en-US" sz="1600" dirty="0"/>
                    </a:p>
                  </a:txBody>
                  <a:tcPr/>
                </a:tc>
                <a:extLst>
                  <a:ext uri="{0D108BD9-81ED-4DB2-BD59-A6C34878D82A}">
                    <a16:rowId xmlns:a16="http://schemas.microsoft.com/office/drawing/2014/main" val="2841189447"/>
                  </a:ext>
                </a:extLst>
              </a:tr>
              <a:tr h="370840">
                <a:tc>
                  <a:txBody>
                    <a:bodyPr/>
                    <a:lstStyle/>
                    <a:p>
                      <a:r>
                        <a:rPr lang="en-US" altLang="zh-TW" sz="1600" dirty="0"/>
                        <a:t>Cubic</a:t>
                      </a:r>
                      <a:endParaRPr lang="zh-TW" altLang="en-US" sz="1600" dirty="0"/>
                    </a:p>
                  </a:txBody>
                  <a:tcPr/>
                </a:tc>
                <a:tc>
                  <a:txBody>
                    <a:bodyPr/>
                    <a:lstStyle/>
                    <a:p>
                      <a:r>
                        <a:rPr lang="en-US" altLang="zh-TW" sz="1600" dirty="0" err="1"/>
                        <a:t>Gridsmart</a:t>
                      </a:r>
                      <a:r>
                        <a:rPr lang="en-US" altLang="zh-TW" sz="1600" dirty="0"/>
                        <a:t> Bell (FE3)</a:t>
                      </a:r>
                      <a:endParaRPr lang="zh-TW" altLang="en-US" sz="1600" dirty="0"/>
                    </a:p>
                  </a:txBody>
                  <a:tcPr/>
                </a:tc>
                <a:tc>
                  <a:txBody>
                    <a:bodyPr/>
                    <a:lstStyle/>
                    <a:p>
                      <a:r>
                        <a:rPr lang="en-US" altLang="zh-TW" sz="1800" b="0" kern="1200" dirty="0">
                          <a:solidFill>
                            <a:schemeClr val="dk1"/>
                          </a:solidFill>
                          <a:effectLst/>
                        </a:rPr>
                        <a:t>2560 x 1920 5MP, </a:t>
                      </a:r>
                      <a:r>
                        <a:rPr lang="en-US" altLang="zh-TW" sz="1800" b="0" kern="1200" dirty="0" err="1">
                          <a:solidFill>
                            <a:schemeClr val="dk1"/>
                          </a:solidFill>
                          <a:effectLst/>
                        </a:rPr>
                        <a:t>downsampled</a:t>
                      </a:r>
                      <a:r>
                        <a:rPr lang="en-US" altLang="zh-TW" sz="1800" b="0" kern="1200" dirty="0">
                          <a:solidFill>
                            <a:schemeClr val="dk1"/>
                          </a:solidFill>
                          <a:effectLst/>
                        </a:rPr>
                        <a:t> </a:t>
                      </a:r>
                      <a:r>
                        <a:rPr lang="en-US" altLang="zh-TW" sz="1600" dirty="0"/>
                        <a:t>1280x960, 10fps</a:t>
                      </a:r>
                      <a:endParaRPr lang="zh-TW" altLang="en-US" sz="1600" dirty="0"/>
                    </a:p>
                  </a:txBody>
                  <a:tcPr/>
                </a:tc>
                <a:tc>
                  <a:txBody>
                    <a:bodyPr/>
                    <a:lstStyle/>
                    <a:p>
                      <a:endParaRPr lang="zh-TW" altLang="en-US" sz="1600" dirty="0"/>
                    </a:p>
                  </a:txBody>
                  <a:tcPr/>
                </a:tc>
                <a:tc>
                  <a:txBody>
                    <a:bodyPr/>
                    <a:lstStyle/>
                    <a:p>
                      <a:r>
                        <a:rPr lang="en-US" altLang="zh-TW" sz="1600" dirty="0"/>
                        <a:t>265-300 ft</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extLst>
                  <a:ext uri="{0D108BD9-81ED-4DB2-BD59-A6C34878D82A}">
                    <a16:rowId xmlns:a16="http://schemas.microsoft.com/office/drawing/2014/main" val="1308727283"/>
                  </a:ext>
                </a:extLst>
              </a:tr>
            </a:tbl>
          </a:graphicData>
        </a:graphic>
      </p:graphicFrame>
      <p:pic>
        <p:nvPicPr>
          <p:cNvPr id="4" name="圖片 3">
            <a:extLst>
              <a:ext uri="{FF2B5EF4-FFF2-40B4-BE49-F238E27FC236}">
                <a16:creationId xmlns:a16="http://schemas.microsoft.com/office/drawing/2014/main" id="{7957665A-E82B-D5EE-8F58-F0F1560A0E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8956" y="4242913"/>
            <a:ext cx="2800400" cy="2249962"/>
          </a:xfrm>
          <a:prstGeom prst="rect">
            <a:avLst/>
          </a:prstGeom>
        </p:spPr>
      </p:pic>
      <p:pic>
        <p:nvPicPr>
          <p:cNvPr id="7" name="圖片 6">
            <a:extLst>
              <a:ext uri="{FF2B5EF4-FFF2-40B4-BE49-F238E27FC236}">
                <a16:creationId xmlns:a16="http://schemas.microsoft.com/office/drawing/2014/main" id="{9282DF2B-1B5E-D074-9065-DC67A1CC01BC}"/>
              </a:ext>
            </a:extLst>
          </p:cNvPr>
          <p:cNvPicPr>
            <a:picLocks noChangeAspect="1"/>
          </p:cNvPicPr>
          <p:nvPr/>
        </p:nvPicPr>
        <p:blipFill>
          <a:blip r:embed="rId4"/>
          <a:stretch>
            <a:fillRect/>
          </a:stretch>
        </p:blipFill>
        <p:spPr>
          <a:xfrm>
            <a:off x="1773072" y="4260676"/>
            <a:ext cx="2372056" cy="2105319"/>
          </a:xfrm>
          <a:prstGeom prst="rect">
            <a:avLst/>
          </a:prstGeom>
        </p:spPr>
      </p:pic>
      <p:sp>
        <p:nvSpPr>
          <p:cNvPr id="8" name="文字方塊 7">
            <a:extLst>
              <a:ext uri="{FF2B5EF4-FFF2-40B4-BE49-F238E27FC236}">
                <a16:creationId xmlns:a16="http://schemas.microsoft.com/office/drawing/2014/main" id="{EBF3DD42-1C1D-0538-8342-F66212D165C1}"/>
              </a:ext>
            </a:extLst>
          </p:cNvPr>
          <p:cNvSpPr txBox="1"/>
          <p:nvPr/>
        </p:nvSpPr>
        <p:spPr>
          <a:xfrm>
            <a:off x="1684039" y="6403603"/>
            <a:ext cx="2550122" cy="369332"/>
          </a:xfrm>
          <a:prstGeom prst="rect">
            <a:avLst/>
          </a:prstGeom>
          <a:noFill/>
        </p:spPr>
        <p:txBody>
          <a:bodyPr wrap="none" rtlCol="0">
            <a:spAutoFit/>
          </a:bodyPr>
          <a:lstStyle/>
          <a:p>
            <a:pPr algn="ctr"/>
            <a:r>
              <a:rPr lang="en-US" altLang="zh-TW" dirty="0" err="1"/>
              <a:t>Miovision</a:t>
            </a:r>
            <a:r>
              <a:rPr lang="en-US" altLang="zh-TW" dirty="0"/>
              <a:t> </a:t>
            </a:r>
            <a:r>
              <a:rPr lang="en-US" altLang="zh-TW" dirty="0" err="1"/>
              <a:t>Smartview</a:t>
            </a:r>
            <a:r>
              <a:rPr lang="en-US" altLang="zh-TW" dirty="0"/>
              <a:t> 360</a:t>
            </a:r>
            <a:endParaRPr lang="zh-TW" altLang="en-US" dirty="0"/>
          </a:p>
        </p:txBody>
      </p:sp>
      <p:sp>
        <p:nvSpPr>
          <p:cNvPr id="10" name="文字方塊 9">
            <a:extLst>
              <a:ext uri="{FF2B5EF4-FFF2-40B4-BE49-F238E27FC236}">
                <a16:creationId xmlns:a16="http://schemas.microsoft.com/office/drawing/2014/main" id="{934C71A5-E1FD-1ECD-CC64-273899C01E08}"/>
              </a:ext>
            </a:extLst>
          </p:cNvPr>
          <p:cNvSpPr txBox="1"/>
          <p:nvPr/>
        </p:nvSpPr>
        <p:spPr>
          <a:xfrm>
            <a:off x="7432873" y="6403603"/>
            <a:ext cx="2085827" cy="369332"/>
          </a:xfrm>
          <a:prstGeom prst="rect">
            <a:avLst/>
          </a:prstGeom>
          <a:noFill/>
        </p:spPr>
        <p:txBody>
          <a:bodyPr wrap="none" rtlCol="0">
            <a:spAutoFit/>
          </a:bodyPr>
          <a:lstStyle/>
          <a:p>
            <a:pPr algn="ctr"/>
            <a:r>
              <a:rPr lang="en-US" altLang="zh-TW" dirty="0"/>
              <a:t>Cubic </a:t>
            </a:r>
            <a:r>
              <a:rPr lang="en-US" altLang="zh-TW" dirty="0" err="1"/>
              <a:t>Gridsmart</a:t>
            </a:r>
            <a:r>
              <a:rPr lang="en-US" altLang="zh-TW" dirty="0"/>
              <a:t> FE3</a:t>
            </a:r>
            <a:endParaRPr lang="zh-TW" altLang="en-US" dirty="0"/>
          </a:p>
        </p:txBody>
      </p:sp>
    </p:spTree>
    <p:extLst>
      <p:ext uri="{BB962C8B-B14F-4D97-AF65-F5344CB8AC3E}">
        <p14:creationId xmlns:p14="http://schemas.microsoft.com/office/powerpoint/2010/main" val="1324727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4E7C72-EDDA-F216-FC86-C7CC614041F0}"/>
              </a:ext>
            </a:extLst>
          </p:cNvPr>
          <p:cNvSpPr>
            <a:spLocks noGrp="1"/>
          </p:cNvSpPr>
          <p:nvPr>
            <p:ph type="title"/>
          </p:nvPr>
        </p:nvSpPr>
        <p:spPr/>
        <p:txBody>
          <a:bodyPr/>
          <a:lstStyle/>
          <a:p>
            <a:r>
              <a:rPr lang="en-US" altLang="zh-TW" dirty="0" err="1"/>
              <a:t>Miovision</a:t>
            </a:r>
            <a:r>
              <a:rPr lang="en-US" altLang="zh-TW" dirty="0"/>
              <a:t> SmartView 360</a:t>
            </a:r>
            <a:endParaRPr lang="zh-TW" altLang="en-US" dirty="0"/>
          </a:p>
        </p:txBody>
      </p:sp>
      <p:sp>
        <p:nvSpPr>
          <p:cNvPr id="3" name="投影片編號版面配置區 2">
            <a:extLst>
              <a:ext uri="{FF2B5EF4-FFF2-40B4-BE49-F238E27FC236}">
                <a16:creationId xmlns:a16="http://schemas.microsoft.com/office/drawing/2014/main" id="{07C72172-2DC0-9056-0EF4-BFDFD8455661}"/>
              </a:ext>
            </a:extLst>
          </p:cNvPr>
          <p:cNvSpPr>
            <a:spLocks noGrp="1"/>
          </p:cNvSpPr>
          <p:nvPr>
            <p:ph type="sldNum" sz="quarter" idx="12"/>
          </p:nvPr>
        </p:nvSpPr>
        <p:spPr/>
        <p:txBody>
          <a:bodyPr/>
          <a:lstStyle/>
          <a:p>
            <a:pPr algn="ctr"/>
            <a:fld id="{6E290225-7458-4E5F-AFE5-E142CAAEBF37}" type="slidenum">
              <a:rPr lang="en-US" smtClean="0"/>
              <a:pPr algn="ctr"/>
              <a:t>19</a:t>
            </a:fld>
            <a:endParaRPr lang="en-US"/>
          </a:p>
        </p:txBody>
      </p:sp>
      <p:pic>
        <p:nvPicPr>
          <p:cNvPr id="6" name="圖片 5">
            <a:extLst>
              <a:ext uri="{FF2B5EF4-FFF2-40B4-BE49-F238E27FC236}">
                <a16:creationId xmlns:a16="http://schemas.microsoft.com/office/drawing/2014/main" id="{01CE5344-FEA7-04E9-F2FB-611C9FBFF860}"/>
              </a:ext>
            </a:extLst>
          </p:cNvPr>
          <p:cNvPicPr>
            <a:picLocks noChangeAspect="1"/>
          </p:cNvPicPr>
          <p:nvPr/>
        </p:nvPicPr>
        <p:blipFill>
          <a:blip r:embed="rId3"/>
          <a:stretch>
            <a:fillRect/>
          </a:stretch>
        </p:blipFill>
        <p:spPr>
          <a:xfrm>
            <a:off x="5797878" y="1229153"/>
            <a:ext cx="5555921" cy="4879548"/>
          </a:xfrm>
          <a:prstGeom prst="rect">
            <a:avLst/>
          </a:prstGeom>
        </p:spPr>
      </p:pic>
      <p:pic>
        <p:nvPicPr>
          <p:cNvPr id="8" name="圖片 7">
            <a:extLst>
              <a:ext uri="{FF2B5EF4-FFF2-40B4-BE49-F238E27FC236}">
                <a16:creationId xmlns:a16="http://schemas.microsoft.com/office/drawing/2014/main" id="{2567CF86-817A-2DA7-0804-A9FC6C562B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97800" y="884317"/>
            <a:ext cx="3304110" cy="2989233"/>
          </a:xfrm>
          <a:prstGeom prst="rect">
            <a:avLst/>
          </a:prstGeom>
        </p:spPr>
      </p:pic>
      <p:pic>
        <p:nvPicPr>
          <p:cNvPr id="10" name="圖片 9">
            <a:extLst>
              <a:ext uri="{FF2B5EF4-FFF2-40B4-BE49-F238E27FC236}">
                <a16:creationId xmlns:a16="http://schemas.microsoft.com/office/drawing/2014/main" id="{116EB63C-A380-75AD-0AB3-708F3CC7184A}"/>
              </a:ext>
            </a:extLst>
          </p:cNvPr>
          <p:cNvPicPr>
            <a:picLocks noChangeAspect="1"/>
          </p:cNvPicPr>
          <p:nvPr/>
        </p:nvPicPr>
        <p:blipFill>
          <a:blip r:embed="rId5"/>
          <a:stretch>
            <a:fillRect/>
          </a:stretch>
        </p:blipFill>
        <p:spPr>
          <a:xfrm>
            <a:off x="12479533" y="4053284"/>
            <a:ext cx="4686954" cy="4525006"/>
          </a:xfrm>
          <a:prstGeom prst="rect">
            <a:avLst/>
          </a:prstGeom>
        </p:spPr>
      </p:pic>
      <p:sp>
        <p:nvSpPr>
          <p:cNvPr id="11" name="矩形 10">
            <a:extLst>
              <a:ext uri="{FF2B5EF4-FFF2-40B4-BE49-F238E27FC236}">
                <a16:creationId xmlns:a16="http://schemas.microsoft.com/office/drawing/2014/main" id="{0B6C8045-BDF5-0679-33F0-2334C2467944}"/>
              </a:ext>
            </a:extLst>
          </p:cNvPr>
          <p:cNvSpPr/>
          <p:nvPr/>
        </p:nvSpPr>
        <p:spPr>
          <a:xfrm>
            <a:off x="11756573" y="8153400"/>
            <a:ext cx="4169227"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t>大路口可裝兩支</a:t>
            </a:r>
          </a:p>
        </p:txBody>
      </p:sp>
      <p:pic>
        <p:nvPicPr>
          <p:cNvPr id="13" name="圖片 12">
            <a:extLst>
              <a:ext uri="{FF2B5EF4-FFF2-40B4-BE49-F238E27FC236}">
                <a16:creationId xmlns:a16="http://schemas.microsoft.com/office/drawing/2014/main" id="{B62FF243-C24B-61BF-7579-BC41AE0AB437}"/>
              </a:ext>
            </a:extLst>
          </p:cNvPr>
          <p:cNvPicPr>
            <a:picLocks noChangeAspect="1"/>
          </p:cNvPicPr>
          <p:nvPr/>
        </p:nvPicPr>
        <p:blipFill>
          <a:blip r:embed="rId6"/>
          <a:stretch>
            <a:fillRect/>
          </a:stretch>
        </p:blipFill>
        <p:spPr>
          <a:xfrm>
            <a:off x="-2634679" y="7045402"/>
            <a:ext cx="7365102" cy="4098036"/>
          </a:xfrm>
          <a:prstGeom prst="rect">
            <a:avLst/>
          </a:prstGeom>
        </p:spPr>
      </p:pic>
      <p:pic>
        <p:nvPicPr>
          <p:cNvPr id="15" name="圖片 14">
            <a:extLst>
              <a:ext uri="{FF2B5EF4-FFF2-40B4-BE49-F238E27FC236}">
                <a16:creationId xmlns:a16="http://schemas.microsoft.com/office/drawing/2014/main" id="{FD908B4B-0613-01B8-24E9-1C2062B60041}"/>
              </a:ext>
            </a:extLst>
          </p:cNvPr>
          <p:cNvPicPr>
            <a:picLocks noChangeAspect="1"/>
          </p:cNvPicPr>
          <p:nvPr/>
        </p:nvPicPr>
        <p:blipFill>
          <a:blip r:embed="rId7"/>
          <a:stretch>
            <a:fillRect/>
          </a:stretch>
        </p:blipFill>
        <p:spPr>
          <a:xfrm>
            <a:off x="-4778427" y="2238636"/>
            <a:ext cx="4496427" cy="3610479"/>
          </a:xfrm>
          <a:prstGeom prst="rect">
            <a:avLst/>
          </a:prstGeom>
        </p:spPr>
      </p:pic>
      <p:pic>
        <p:nvPicPr>
          <p:cNvPr id="17" name="圖片 16">
            <a:extLst>
              <a:ext uri="{FF2B5EF4-FFF2-40B4-BE49-F238E27FC236}">
                <a16:creationId xmlns:a16="http://schemas.microsoft.com/office/drawing/2014/main" id="{720C4839-03DB-1A7F-9C59-C8480F74EA0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12972" y="7045402"/>
            <a:ext cx="6540827" cy="3245235"/>
          </a:xfrm>
          <a:prstGeom prst="rect">
            <a:avLst/>
          </a:prstGeom>
        </p:spPr>
      </p:pic>
      <p:sp>
        <p:nvSpPr>
          <p:cNvPr id="7" name="文字方塊 6">
            <a:extLst>
              <a:ext uri="{FF2B5EF4-FFF2-40B4-BE49-F238E27FC236}">
                <a16:creationId xmlns:a16="http://schemas.microsoft.com/office/drawing/2014/main" id="{8AAEBC87-DB6E-8083-045F-6C6566AC5C51}"/>
              </a:ext>
            </a:extLst>
          </p:cNvPr>
          <p:cNvSpPr txBox="1"/>
          <p:nvPr/>
        </p:nvSpPr>
        <p:spPr>
          <a:xfrm>
            <a:off x="838200" y="1592619"/>
            <a:ext cx="4959678" cy="3139321"/>
          </a:xfrm>
          <a:prstGeom prst="rect">
            <a:avLst/>
          </a:prstGeom>
          <a:noFill/>
        </p:spPr>
        <p:txBody>
          <a:bodyPr wrap="square">
            <a:spAutoFit/>
          </a:bodyPr>
          <a:lstStyle/>
          <a:p>
            <a:pPr marL="285750" indent="-285750">
              <a:buFont typeface="Arial" panose="020B0604020202020204" pitchFamily="34" charset="0"/>
              <a:buChar char="•"/>
            </a:pPr>
            <a:r>
              <a:rPr lang="zh-TW" altLang="en-US" dirty="0"/>
              <a:t>蒐集數據：</a:t>
            </a:r>
            <a:endParaRPr lang="en-US" altLang="zh-TW" dirty="0"/>
          </a:p>
          <a:p>
            <a:pPr marL="742950" lvl="1" indent="-285750">
              <a:buFont typeface="Arial" panose="020B0604020202020204" pitchFamily="34" charset="0"/>
              <a:buChar char="•"/>
            </a:pPr>
            <a:r>
              <a:rPr lang="zh-TW" altLang="en-US" dirty="0"/>
              <a:t>車流量 </a:t>
            </a:r>
            <a:r>
              <a:rPr lang="en-US" altLang="zh-TW" dirty="0"/>
              <a:t>(</a:t>
            </a:r>
            <a:r>
              <a:rPr lang="zh-TW" altLang="en-US" dirty="0"/>
              <a:t>轉向</a:t>
            </a:r>
            <a:r>
              <a:rPr lang="en-US" altLang="zh-TW" dirty="0"/>
              <a:t>)</a:t>
            </a:r>
          </a:p>
          <a:p>
            <a:pPr marL="742950" lvl="1" indent="-285750">
              <a:buFont typeface="Arial" panose="020B0604020202020204" pitchFamily="34" charset="0"/>
              <a:buChar char="•"/>
            </a:pPr>
            <a:r>
              <a:rPr lang="zh-TW" altLang="en-US" dirty="0"/>
              <a:t>人流</a:t>
            </a:r>
            <a:endParaRPr lang="en-US" altLang="zh-TW" dirty="0"/>
          </a:p>
          <a:p>
            <a:pPr marL="285750" indent="-285750">
              <a:buFont typeface="Arial" panose="020B0604020202020204" pitchFamily="34" charset="0"/>
              <a:buChar char="•"/>
            </a:pPr>
            <a:r>
              <a:rPr lang="zh-TW" altLang="en-US" dirty="0"/>
              <a:t>大路口建議裝設兩支攝影機偵測</a:t>
            </a:r>
            <a:endParaRPr lang="en-US" altLang="zh-TW" dirty="0"/>
          </a:p>
          <a:p>
            <a:pPr marL="285750" indent="-285750">
              <a:buFont typeface="Arial" panose="020B0604020202020204" pitchFamily="34" charset="0"/>
              <a:buChar char="•"/>
            </a:pPr>
            <a:r>
              <a:rPr lang="zh-TW" altLang="en-US" dirty="0"/>
              <a:t>可裝設於號誌桿、燈桿</a:t>
            </a:r>
            <a:endParaRPr lang="en-US" altLang="zh-TW" dirty="0"/>
          </a:p>
          <a:p>
            <a:pPr marL="742950" lvl="1" indent="-285750">
              <a:buFont typeface="Arial" panose="020B0604020202020204" pitchFamily="34" charset="0"/>
              <a:buChar char="•"/>
            </a:pPr>
            <a:r>
              <a:rPr lang="zh-TW" altLang="en-US" dirty="0"/>
              <a:t>優先選擇靠近號控器的桿柱</a:t>
            </a:r>
            <a:endParaRPr lang="en-US" altLang="zh-TW" dirty="0"/>
          </a:p>
          <a:p>
            <a:pPr marL="742950" lvl="1" indent="-285750">
              <a:buFont typeface="Arial" panose="020B0604020202020204" pitchFamily="34" charset="0"/>
              <a:buChar char="•"/>
            </a:pPr>
            <a:r>
              <a:rPr lang="zh-TW" altLang="en-US" dirty="0"/>
              <a:t>選最靠近路口的桿柱</a:t>
            </a:r>
            <a:endParaRPr lang="en-US" altLang="zh-TW" dirty="0"/>
          </a:p>
          <a:p>
            <a:pPr marL="285750" indent="-285750">
              <a:buFont typeface="Arial" panose="020B0604020202020204" pitchFamily="34" charset="0"/>
              <a:buChar char="•"/>
            </a:pPr>
            <a:r>
              <a:rPr lang="zh-TW" altLang="en-US" dirty="0"/>
              <a:t>高度：建議至少</a:t>
            </a:r>
            <a:r>
              <a:rPr lang="en-US" altLang="zh-TW" dirty="0">
                <a:solidFill>
                  <a:srgbClr val="FF0000"/>
                </a:solidFill>
              </a:rPr>
              <a:t>30 ft (9.1m)</a:t>
            </a:r>
            <a:r>
              <a:rPr lang="zh-TW" altLang="en-US" dirty="0"/>
              <a:t>，低於此高度較易受其他車輛遮蔽</a:t>
            </a:r>
            <a:endParaRPr lang="en-US" altLang="zh-TW" dirty="0"/>
          </a:p>
          <a:p>
            <a:pPr marL="285750" indent="-285750">
              <a:buFont typeface="Arial" panose="020B0604020202020204" pitchFamily="34" charset="0"/>
              <a:buChar char="•"/>
            </a:pPr>
            <a:r>
              <a:rPr lang="zh-TW" altLang="en-US" dirty="0"/>
              <a:t>視線不可受號誌燈、橫桿、標誌等遮蔽</a:t>
            </a:r>
            <a:endParaRPr lang="en-US" altLang="zh-TW" dirty="0"/>
          </a:p>
          <a:p>
            <a:pPr marL="285750" indent="-285750">
              <a:buFont typeface="Arial" panose="020B0604020202020204" pitchFamily="34" charset="0"/>
              <a:buChar char="•"/>
            </a:pPr>
            <a:r>
              <a:rPr lang="zh-TW" altLang="en-US" dirty="0"/>
              <a:t>最大半徑</a:t>
            </a:r>
            <a:r>
              <a:rPr lang="en-US" altLang="zh-TW" dirty="0"/>
              <a:t>190 ft (58m)</a:t>
            </a:r>
            <a:r>
              <a:rPr lang="zh-TW" altLang="en-US" dirty="0"/>
              <a:t>，一般為</a:t>
            </a:r>
            <a:r>
              <a:rPr lang="en-US" altLang="zh-TW" dirty="0"/>
              <a:t>150 ft (45.7m)</a:t>
            </a:r>
          </a:p>
        </p:txBody>
      </p:sp>
      <p:pic>
        <p:nvPicPr>
          <p:cNvPr id="9" name="圖片 8">
            <a:extLst>
              <a:ext uri="{FF2B5EF4-FFF2-40B4-BE49-F238E27FC236}">
                <a16:creationId xmlns:a16="http://schemas.microsoft.com/office/drawing/2014/main" id="{A28FF42E-78C5-1318-12F4-6AB4F050E40B}"/>
              </a:ext>
            </a:extLst>
          </p:cNvPr>
          <p:cNvPicPr>
            <a:picLocks noChangeAspect="1"/>
          </p:cNvPicPr>
          <p:nvPr/>
        </p:nvPicPr>
        <p:blipFill>
          <a:blip r:embed="rId9"/>
          <a:stretch>
            <a:fillRect/>
          </a:stretch>
        </p:blipFill>
        <p:spPr>
          <a:xfrm>
            <a:off x="838200" y="1220923"/>
            <a:ext cx="1947687" cy="371696"/>
          </a:xfrm>
          <a:prstGeom prst="rect">
            <a:avLst/>
          </a:prstGeom>
        </p:spPr>
      </p:pic>
      <p:pic>
        <p:nvPicPr>
          <p:cNvPr id="14" name="圖片 13">
            <a:extLst>
              <a:ext uri="{FF2B5EF4-FFF2-40B4-BE49-F238E27FC236}">
                <a16:creationId xmlns:a16="http://schemas.microsoft.com/office/drawing/2014/main" id="{391CC561-DE4C-5450-D85B-7F103FC097D0}"/>
              </a:ext>
            </a:extLst>
          </p:cNvPr>
          <p:cNvPicPr>
            <a:picLocks noChangeAspect="1"/>
          </p:cNvPicPr>
          <p:nvPr/>
        </p:nvPicPr>
        <p:blipFill>
          <a:blip r:embed="rId10"/>
          <a:stretch>
            <a:fillRect/>
          </a:stretch>
        </p:blipFill>
        <p:spPr>
          <a:xfrm>
            <a:off x="838200" y="4837489"/>
            <a:ext cx="4496427" cy="1693859"/>
          </a:xfrm>
          <a:prstGeom prst="rect">
            <a:avLst/>
          </a:prstGeom>
        </p:spPr>
      </p:pic>
      <p:sp>
        <p:nvSpPr>
          <p:cNvPr id="16" name="Rectangle 1">
            <a:extLst>
              <a:ext uri="{FF2B5EF4-FFF2-40B4-BE49-F238E27FC236}">
                <a16:creationId xmlns:a16="http://schemas.microsoft.com/office/drawing/2014/main" id="{2A00107E-4B0E-E08D-830B-E5DDAD4A3E99}"/>
              </a:ext>
            </a:extLst>
          </p:cNvPr>
          <p:cNvSpPr>
            <a:spLocks noChangeArrowheads="1"/>
          </p:cNvSpPr>
          <p:nvPr/>
        </p:nvSpPr>
        <p:spPr bwMode="auto">
          <a:xfrm>
            <a:off x="5969000" y="440055"/>
            <a:ext cx="637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hlinkClick r:id="rId11"/>
              </a:rPr>
              <a:t>Miovision SmartView Approach + 360 installation guide.pdf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33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A4ED095-975C-5859-88D7-A62F785CF6D5}"/>
              </a:ext>
            </a:extLst>
          </p:cNvPr>
          <p:cNvSpPr>
            <a:spLocks noGrp="1"/>
          </p:cNvSpPr>
          <p:nvPr>
            <p:ph idx="1"/>
          </p:nvPr>
        </p:nvSpPr>
        <p:spPr/>
        <p:txBody>
          <a:bodyPr/>
          <a:lstStyle/>
          <a:p>
            <a:endParaRPr lang="zh-TW" altLang="en-US"/>
          </a:p>
        </p:txBody>
      </p:sp>
      <p:sp>
        <p:nvSpPr>
          <p:cNvPr id="6" name="文字版面配置區 5">
            <a:extLst>
              <a:ext uri="{FF2B5EF4-FFF2-40B4-BE49-F238E27FC236}">
                <a16:creationId xmlns:a16="http://schemas.microsoft.com/office/drawing/2014/main" id="{3A0E4503-EBF2-3CD7-8C56-1D36289FBAD7}"/>
              </a:ext>
            </a:extLst>
          </p:cNvPr>
          <p:cNvSpPr>
            <a:spLocks noGrp="1"/>
          </p:cNvSpPr>
          <p:nvPr>
            <p:ph type="body" sz="quarter" idx="19"/>
          </p:nvPr>
        </p:nvSpPr>
        <p:spPr/>
        <p:txBody>
          <a:bodyPr/>
          <a:lstStyle/>
          <a:p>
            <a:r>
              <a:rPr lang="zh-TW" altLang="en-US" dirty="0"/>
              <a:t>流量計算需求</a:t>
            </a:r>
          </a:p>
        </p:txBody>
      </p:sp>
      <p:sp>
        <p:nvSpPr>
          <p:cNvPr id="4" name="文字版面配置區 3">
            <a:extLst>
              <a:ext uri="{FF2B5EF4-FFF2-40B4-BE49-F238E27FC236}">
                <a16:creationId xmlns:a16="http://schemas.microsoft.com/office/drawing/2014/main" id="{BE34E651-11B0-4B25-F864-69569E31CADA}"/>
              </a:ext>
            </a:extLst>
          </p:cNvPr>
          <p:cNvSpPr>
            <a:spLocks noGrp="1"/>
          </p:cNvSpPr>
          <p:nvPr>
            <p:ph type="body" sz="quarter" idx="28"/>
          </p:nvPr>
        </p:nvSpPr>
        <p:spPr/>
        <p:txBody>
          <a:bodyPr/>
          <a:lstStyle/>
          <a:p>
            <a:endParaRPr lang="zh-TW" altLang="en-US"/>
          </a:p>
        </p:txBody>
      </p:sp>
      <p:sp>
        <p:nvSpPr>
          <p:cNvPr id="8" name="文字版面配置區 7">
            <a:extLst>
              <a:ext uri="{FF2B5EF4-FFF2-40B4-BE49-F238E27FC236}">
                <a16:creationId xmlns:a16="http://schemas.microsoft.com/office/drawing/2014/main" id="{D9BDFE69-CFB7-C61B-90F5-7448A4F045C2}"/>
              </a:ext>
            </a:extLst>
          </p:cNvPr>
          <p:cNvSpPr>
            <a:spLocks noGrp="1"/>
          </p:cNvSpPr>
          <p:nvPr>
            <p:ph type="body" sz="quarter" idx="49"/>
          </p:nvPr>
        </p:nvSpPr>
        <p:spPr/>
        <p:txBody>
          <a:bodyPr/>
          <a:lstStyle/>
          <a:p>
            <a:r>
              <a:rPr lang="zh-TW" altLang="en-US" dirty="0"/>
              <a:t>路口計數 </a:t>
            </a:r>
            <a:r>
              <a:rPr lang="en-US" altLang="zh-TW" dirty="0"/>
              <a:t>(</a:t>
            </a:r>
            <a:r>
              <a:rPr lang="zh-TW" altLang="en-US" dirty="0"/>
              <a:t>槍型</a:t>
            </a:r>
            <a:r>
              <a:rPr lang="en-US" altLang="zh-TW" dirty="0"/>
              <a:t>)</a:t>
            </a:r>
            <a:endParaRPr lang="zh-TW" altLang="en-US" dirty="0"/>
          </a:p>
        </p:txBody>
      </p:sp>
      <p:sp>
        <p:nvSpPr>
          <p:cNvPr id="14" name="文字版面配置區 13">
            <a:extLst>
              <a:ext uri="{FF2B5EF4-FFF2-40B4-BE49-F238E27FC236}">
                <a16:creationId xmlns:a16="http://schemas.microsoft.com/office/drawing/2014/main" id="{192C6FA5-96DB-B4C5-BCD7-BA80C38AEB40}"/>
              </a:ext>
            </a:extLst>
          </p:cNvPr>
          <p:cNvSpPr>
            <a:spLocks noGrp="1"/>
          </p:cNvSpPr>
          <p:nvPr>
            <p:ph type="body" sz="quarter" idx="50"/>
          </p:nvPr>
        </p:nvSpPr>
        <p:spPr/>
        <p:txBody>
          <a:bodyPr/>
          <a:lstStyle/>
          <a:p>
            <a:endParaRPr lang="zh-TW" altLang="en-US"/>
          </a:p>
        </p:txBody>
      </p:sp>
      <p:sp>
        <p:nvSpPr>
          <p:cNvPr id="10" name="文字版面配置區 9">
            <a:extLst>
              <a:ext uri="{FF2B5EF4-FFF2-40B4-BE49-F238E27FC236}">
                <a16:creationId xmlns:a16="http://schemas.microsoft.com/office/drawing/2014/main" id="{880AB1FC-2A5B-F536-C8F5-E193CE2A32F4}"/>
              </a:ext>
            </a:extLst>
          </p:cNvPr>
          <p:cNvSpPr>
            <a:spLocks noGrp="1"/>
          </p:cNvSpPr>
          <p:nvPr>
            <p:ph type="body" sz="quarter" idx="51"/>
          </p:nvPr>
        </p:nvSpPr>
        <p:spPr/>
        <p:txBody>
          <a:bodyPr/>
          <a:lstStyle/>
          <a:p>
            <a:r>
              <a:rPr lang="zh-TW" altLang="en-US" dirty="0"/>
              <a:t>路口計數 </a:t>
            </a:r>
            <a:r>
              <a:rPr lang="en-US" altLang="zh-TW" dirty="0"/>
              <a:t>(</a:t>
            </a:r>
            <a:r>
              <a:rPr lang="zh-TW" altLang="en-US" dirty="0"/>
              <a:t>魚眼</a:t>
            </a:r>
            <a:r>
              <a:rPr lang="en-US" altLang="zh-TW" dirty="0"/>
              <a:t>)</a:t>
            </a:r>
            <a:endParaRPr lang="zh-TW" altLang="en-US" dirty="0"/>
          </a:p>
          <a:p>
            <a:endParaRPr lang="zh-TW" altLang="en-US" dirty="0"/>
          </a:p>
        </p:txBody>
      </p:sp>
      <p:sp>
        <p:nvSpPr>
          <p:cNvPr id="15" name="文字版面配置區 14">
            <a:extLst>
              <a:ext uri="{FF2B5EF4-FFF2-40B4-BE49-F238E27FC236}">
                <a16:creationId xmlns:a16="http://schemas.microsoft.com/office/drawing/2014/main" id="{79A9A89F-BF9F-978D-CDD9-4971D45A4318}"/>
              </a:ext>
            </a:extLst>
          </p:cNvPr>
          <p:cNvSpPr>
            <a:spLocks noGrp="1"/>
          </p:cNvSpPr>
          <p:nvPr>
            <p:ph type="body" sz="quarter" idx="52"/>
          </p:nvPr>
        </p:nvSpPr>
        <p:spPr/>
        <p:txBody>
          <a:bodyPr/>
          <a:lstStyle/>
          <a:p>
            <a:endParaRPr lang="zh-TW" altLang="en-US"/>
          </a:p>
        </p:txBody>
      </p:sp>
      <p:sp>
        <p:nvSpPr>
          <p:cNvPr id="12" name="文字版面配置區 11">
            <a:extLst>
              <a:ext uri="{FF2B5EF4-FFF2-40B4-BE49-F238E27FC236}">
                <a16:creationId xmlns:a16="http://schemas.microsoft.com/office/drawing/2014/main" id="{D3D0E327-1DEA-B7F9-0235-9F316D1C1BC6}"/>
              </a:ext>
            </a:extLst>
          </p:cNvPr>
          <p:cNvSpPr>
            <a:spLocks noGrp="1"/>
          </p:cNvSpPr>
          <p:nvPr>
            <p:ph type="body" sz="quarter" idx="53"/>
          </p:nvPr>
        </p:nvSpPr>
        <p:spPr/>
        <p:txBody>
          <a:bodyPr/>
          <a:lstStyle/>
          <a:p>
            <a:r>
              <a:rPr lang="zh-TW" altLang="en-US" dirty="0"/>
              <a:t>路口計數 </a:t>
            </a:r>
            <a:r>
              <a:rPr lang="en-US" altLang="zh-TW" dirty="0"/>
              <a:t>(</a:t>
            </a:r>
            <a:r>
              <a:rPr lang="zh-TW" altLang="en-US" dirty="0"/>
              <a:t>移動式</a:t>
            </a:r>
            <a:r>
              <a:rPr lang="en-US" altLang="zh-TW" dirty="0"/>
              <a:t>)</a:t>
            </a:r>
            <a:endParaRPr lang="zh-TW" altLang="en-US" dirty="0"/>
          </a:p>
        </p:txBody>
      </p:sp>
      <p:sp>
        <p:nvSpPr>
          <p:cNvPr id="16" name="文字版面配置區 15">
            <a:extLst>
              <a:ext uri="{FF2B5EF4-FFF2-40B4-BE49-F238E27FC236}">
                <a16:creationId xmlns:a16="http://schemas.microsoft.com/office/drawing/2014/main" id="{781F9554-4BB5-EA84-E60E-23B04CC8B9C6}"/>
              </a:ext>
            </a:extLst>
          </p:cNvPr>
          <p:cNvSpPr>
            <a:spLocks noGrp="1"/>
          </p:cNvSpPr>
          <p:nvPr>
            <p:ph type="body" sz="quarter" idx="54"/>
          </p:nvPr>
        </p:nvSpPr>
        <p:spPr/>
        <p:txBody>
          <a:bodyPr/>
          <a:lstStyle/>
          <a:p>
            <a:endParaRPr lang="zh-TW" altLang="en-US"/>
          </a:p>
        </p:txBody>
      </p:sp>
      <p:sp>
        <p:nvSpPr>
          <p:cNvPr id="17" name="文字版面配置區 16">
            <a:extLst>
              <a:ext uri="{FF2B5EF4-FFF2-40B4-BE49-F238E27FC236}">
                <a16:creationId xmlns:a16="http://schemas.microsoft.com/office/drawing/2014/main" id="{EE4FDB0A-77EC-B0DD-ED45-D944EB7403C1}"/>
              </a:ext>
            </a:extLst>
          </p:cNvPr>
          <p:cNvSpPr>
            <a:spLocks noGrp="1"/>
          </p:cNvSpPr>
          <p:nvPr>
            <p:ph type="body" sz="quarter" idx="55"/>
          </p:nvPr>
        </p:nvSpPr>
        <p:spPr/>
        <p:txBody>
          <a:bodyPr/>
          <a:lstStyle/>
          <a:p>
            <a:r>
              <a:rPr lang="zh-TW" altLang="en-US" dirty="0"/>
              <a:t>路段計數</a:t>
            </a:r>
          </a:p>
        </p:txBody>
      </p:sp>
      <p:sp>
        <p:nvSpPr>
          <p:cNvPr id="18" name="文字版面配置區 17">
            <a:extLst>
              <a:ext uri="{FF2B5EF4-FFF2-40B4-BE49-F238E27FC236}">
                <a16:creationId xmlns:a16="http://schemas.microsoft.com/office/drawing/2014/main" id="{09676853-232C-5786-9465-DAEF484F8418}"/>
              </a:ext>
            </a:extLst>
          </p:cNvPr>
          <p:cNvSpPr>
            <a:spLocks noGrp="1"/>
          </p:cNvSpPr>
          <p:nvPr>
            <p:ph type="body" sz="quarter" idx="56"/>
          </p:nvPr>
        </p:nvSpPr>
        <p:spPr/>
        <p:txBody>
          <a:bodyPr/>
          <a:lstStyle/>
          <a:p>
            <a:endParaRPr lang="zh-TW" altLang="en-US"/>
          </a:p>
        </p:txBody>
      </p:sp>
      <p:sp>
        <p:nvSpPr>
          <p:cNvPr id="19" name="文字版面配置區 18">
            <a:extLst>
              <a:ext uri="{FF2B5EF4-FFF2-40B4-BE49-F238E27FC236}">
                <a16:creationId xmlns:a16="http://schemas.microsoft.com/office/drawing/2014/main" id="{BF374DEB-E999-7317-F429-376181A79158}"/>
              </a:ext>
            </a:extLst>
          </p:cNvPr>
          <p:cNvSpPr>
            <a:spLocks noGrp="1"/>
          </p:cNvSpPr>
          <p:nvPr>
            <p:ph type="body" sz="quarter" idx="57"/>
          </p:nvPr>
        </p:nvSpPr>
        <p:spPr/>
        <p:txBody>
          <a:bodyPr/>
          <a:lstStyle/>
          <a:p>
            <a:endParaRPr lang="zh-TW" altLang="en-US"/>
          </a:p>
        </p:txBody>
      </p:sp>
      <p:sp>
        <p:nvSpPr>
          <p:cNvPr id="20" name="文字版面配置區 19">
            <a:extLst>
              <a:ext uri="{FF2B5EF4-FFF2-40B4-BE49-F238E27FC236}">
                <a16:creationId xmlns:a16="http://schemas.microsoft.com/office/drawing/2014/main" id="{FAAF0F79-DACA-EAA1-8A6B-34C3E76E5295}"/>
              </a:ext>
            </a:extLst>
          </p:cNvPr>
          <p:cNvSpPr>
            <a:spLocks noGrp="1"/>
          </p:cNvSpPr>
          <p:nvPr>
            <p:ph type="body" sz="quarter" idx="58"/>
          </p:nvPr>
        </p:nvSpPr>
        <p:spPr/>
        <p:txBody>
          <a:bodyPr/>
          <a:lstStyle/>
          <a:p>
            <a:endParaRPr lang="zh-TW" altLang="en-US"/>
          </a:p>
        </p:txBody>
      </p:sp>
      <p:sp>
        <p:nvSpPr>
          <p:cNvPr id="3" name="投影片編號版面配置區 2">
            <a:extLst>
              <a:ext uri="{FF2B5EF4-FFF2-40B4-BE49-F238E27FC236}">
                <a16:creationId xmlns:a16="http://schemas.microsoft.com/office/drawing/2014/main" id="{E113613C-66FD-8096-E036-4DF2CBEE9CD4}"/>
              </a:ext>
            </a:extLst>
          </p:cNvPr>
          <p:cNvSpPr>
            <a:spLocks noGrp="1"/>
          </p:cNvSpPr>
          <p:nvPr>
            <p:ph type="sldNum" sz="quarter" idx="4294967295"/>
          </p:nvPr>
        </p:nvSpPr>
        <p:spPr>
          <a:xfrm>
            <a:off x="11799888" y="6492875"/>
            <a:ext cx="392112" cy="365125"/>
          </a:xfrm>
        </p:spPr>
        <p:txBody>
          <a:bodyPr/>
          <a:lstStyle/>
          <a:p>
            <a:pPr algn="ctr"/>
            <a:fld id="{6E290225-7458-4E5F-AFE5-E142CAAEBF37}" type="slidenum">
              <a:rPr lang="en-US" smtClean="0"/>
              <a:pPr algn="ctr"/>
              <a:t>2</a:t>
            </a:fld>
            <a:endParaRPr lang="en-US"/>
          </a:p>
        </p:txBody>
      </p:sp>
    </p:spTree>
    <p:extLst>
      <p:ext uri="{BB962C8B-B14F-4D97-AF65-F5344CB8AC3E}">
        <p14:creationId xmlns:p14="http://schemas.microsoft.com/office/powerpoint/2010/main" val="2149196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586673-7E3F-445A-D2D2-AB8A2743EB6F}"/>
              </a:ext>
            </a:extLst>
          </p:cNvPr>
          <p:cNvSpPr>
            <a:spLocks noGrp="1"/>
          </p:cNvSpPr>
          <p:nvPr>
            <p:ph type="title"/>
          </p:nvPr>
        </p:nvSpPr>
        <p:spPr/>
        <p:txBody>
          <a:bodyPr/>
          <a:lstStyle/>
          <a:p>
            <a:r>
              <a:rPr lang="en-US" altLang="zh-TW" dirty="0"/>
              <a:t>Cubic </a:t>
            </a:r>
            <a:r>
              <a:rPr lang="en-US" altLang="zh-TW" dirty="0" err="1"/>
              <a:t>Gridsmart</a:t>
            </a:r>
            <a:r>
              <a:rPr lang="en-US" altLang="zh-TW" dirty="0"/>
              <a:t> FE3</a:t>
            </a:r>
            <a:endParaRPr lang="zh-TW" altLang="en-US" dirty="0"/>
          </a:p>
        </p:txBody>
      </p:sp>
      <p:sp>
        <p:nvSpPr>
          <p:cNvPr id="3" name="投影片編號版面配置區 2">
            <a:extLst>
              <a:ext uri="{FF2B5EF4-FFF2-40B4-BE49-F238E27FC236}">
                <a16:creationId xmlns:a16="http://schemas.microsoft.com/office/drawing/2014/main" id="{63ED91B9-F59B-AFCE-087A-9C5D5AAED8BC}"/>
              </a:ext>
            </a:extLst>
          </p:cNvPr>
          <p:cNvSpPr>
            <a:spLocks noGrp="1"/>
          </p:cNvSpPr>
          <p:nvPr>
            <p:ph type="sldNum" sz="quarter" idx="12"/>
          </p:nvPr>
        </p:nvSpPr>
        <p:spPr/>
        <p:txBody>
          <a:bodyPr/>
          <a:lstStyle/>
          <a:p>
            <a:pPr algn="ctr"/>
            <a:fld id="{6E290225-7458-4E5F-AFE5-E142CAAEBF37}" type="slidenum">
              <a:rPr lang="en-US" smtClean="0"/>
              <a:pPr algn="ctr"/>
              <a:t>20</a:t>
            </a:fld>
            <a:endParaRPr lang="en-US"/>
          </a:p>
        </p:txBody>
      </p:sp>
      <p:pic>
        <p:nvPicPr>
          <p:cNvPr id="6" name="圖片 5">
            <a:extLst>
              <a:ext uri="{FF2B5EF4-FFF2-40B4-BE49-F238E27FC236}">
                <a16:creationId xmlns:a16="http://schemas.microsoft.com/office/drawing/2014/main" id="{DC214A1F-CC0F-C573-43A1-409D4C6C079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8201" y="2433086"/>
            <a:ext cx="5173634" cy="4352089"/>
          </a:xfrm>
          <a:prstGeom prst="rect">
            <a:avLst/>
          </a:prstGeom>
        </p:spPr>
      </p:pic>
      <p:sp>
        <p:nvSpPr>
          <p:cNvPr id="7" name="文字方塊 6">
            <a:extLst>
              <a:ext uri="{FF2B5EF4-FFF2-40B4-BE49-F238E27FC236}">
                <a16:creationId xmlns:a16="http://schemas.microsoft.com/office/drawing/2014/main" id="{BCAF55CB-9585-8504-CB22-6A375B2DF616}"/>
              </a:ext>
            </a:extLst>
          </p:cNvPr>
          <p:cNvSpPr txBox="1"/>
          <p:nvPr/>
        </p:nvSpPr>
        <p:spPr>
          <a:xfrm>
            <a:off x="843626" y="1786755"/>
            <a:ext cx="3387466" cy="646331"/>
          </a:xfrm>
          <a:prstGeom prst="rect">
            <a:avLst/>
          </a:prstGeom>
          <a:noFill/>
        </p:spPr>
        <p:txBody>
          <a:bodyPr wrap="none" rtlCol="0">
            <a:spAutoFit/>
          </a:bodyPr>
          <a:lstStyle/>
          <a:p>
            <a:pPr marL="285750" indent="-285750">
              <a:buFont typeface="Arial" panose="020B0604020202020204" pitchFamily="34" charset="0"/>
              <a:buChar char="•"/>
            </a:pPr>
            <a:r>
              <a:rPr lang="zh-TW" altLang="en-US" dirty="0"/>
              <a:t>高度至少</a:t>
            </a:r>
            <a:r>
              <a:rPr lang="en-US" altLang="zh-TW" dirty="0">
                <a:solidFill>
                  <a:srgbClr val="FF0000"/>
                </a:solidFill>
              </a:rPr>
              <a:t>35</a:t>
            </a:r>
            <a:r>
              <a:rPr lang="zh-TW" altLang="en-US" dirty="0">
                <a:solidFill>
                  <a:srgbClr val="FF0000"/>
                </a:solidFill>
              </a:rPr>
              <a:t>英尺 </a:t>
            </a:r>
            <a:r>
              <a:rPr lang="en-US" altLang="zh-TW" dirty="0">
                <a:solidFill>
                  <a:srgbClr val="FF0000"/>
                </a:solidFill>
              </a:rPr>
              <a:t>(</a:t>
            </a:r>
            <a:r>
              <a:rPr lang="zh-TW" altLang="en-US" dirty="0">
                <a:solidFill>
                  <a:srgbClr val="FF0000"/>
                </a:solidFill>
              </a:rPr>
              <a:t>約</a:t>
            </a:r>
            <a:r>
              <a:rPr lang="en-US" altLang="zh-TW" dirty="0">
                <a:solidFill>
                  <a:srgbClr val="FF0000"/>
                </a:solidFill>
              </a:rPr>
              <a:t>10.7</a:t>
            </a:r>
            <a:r>
              <a:rPr lang="zh-TW" altLang="en-US" dirty="0">
                <a:solidFill>
                  <a:srgbClr val="FF0000"/>
                </a:solidFill>
              </a:rPr>
              <a:t>公尺</a:t>
            </a:r>
            <a:r>
              <a:rPr lang="en-US" altLang="zh-TW" dirty="0"/>
              <a:t>)</a:t>
            </a:r>
          </a:p>
          <a:p>
            <a:pPr marL="285750" indent="-285750">
              <a:buFont typeface="Arial" panose="020B0604020202020204" pitchFamily="34" charset="0"/>
              <a:buChar char="•"/>
            </a:pPr>
            <a:r>
              <a:rPr lang="zh-TW" altLang="en-US" dirty="0"/>
              <a:t>避免被路燈、號誌燈遮蔽</a:t>
            </a:r>
          </a:p>
        </p:txBody>
      </p:sp>
      <p:pic>
        <p:nvPicPr>
          <p:cNvPr id="9" name="圖片 8">
            <a:extLst>
              <a:ext uri="{FF2B5EF4-FFF2-40B4-BE49-F238E27FC236}">
                <a16:creationId xmlns:a16="http://schemas.microsoft.com/office/drawing/2014/main" id="{5CA05089-11DA-1D35-9E4F-97898E61193C}"/>
              </a:ext>
            </a:extLst>
          </p:cNvPr>
          <p:cNvPicPr>
            <a:picLocks noChangeAspect="1"/>
          </p:cNvPicPr>
          <p:nvPr/>
        </p:nvPicPr>
        <p:blipFill>
          <a:blip r:embed="rId3"/>
          <a:stretch>
            <a:fillRect/>
          </a:stretch>
        </p:blipFill>
        <p:spPr>
          <a:xfrm>
            <a:off x="6096000" y="1793017"/>
            <a:ext cx="4988694" cy="4381495"/>
          </a:xfrm>
          <a:prstGeom prst="rect">
            <a:avLst/>
          </a:prstGeom>
        </p:spPr>
      </p:pic>
      <p:sp>
        <p:nvSpPr>
          <p:cNvPr id="10" name="文字方塊 9">
            <a:extLst>
              <a:ext uri="{FF2B5EF4-FFF2-40B4-BE49-F238E27FC236}">
                <a16:creationId xmlns:a16="http://schemas.microsoft.com/office/drawing/2014/main" id="{EA0451EA-86D8-95EC-F2BD-F3C98B4999B2}"/>
              </a:ext>
            </a:extLst>
          </p:cNvPr>
          <p:cNvSpPr txBox="1"/>
          <p:nvPr/>
        </p:nvSpPr>
        <p:spPr>
          <a:xfrm>
            <a:off x="6096000" y="6174512"/>
            <a:ext cx="5444119" cy="369332"/>
          </a:xfrm>
          <a:prstGeom prst="rect">
            <a:avLst/>
          </a:prstGeom>
          <a:noFill/>
        </p:spPr>
        <p:txBody>
          <a:bodyPr wrap="none" rtlCol="0">
            <a:spAutoFit/>
          </a:bodyPr>
          <a:lstStyle/>
          <a:p>
            <a:r>
              <a:rPr lang="zh-TW" altLang="en-US" dirty="0"/>
              <a:t>攝影半徑約</a:t>
            </a:r>
            <a:r>
              <a:rPr lang="en-US" altLang="zh-TW" dirty="0"/>
              <a:t>265</a:t>
            </a:r>
            <a:r>
              <a:rPr lang="zh-TW" altLang="en-US" dirty="0"/>
              <a:t>英尺 </a:t>
            </a:r>
            <a:r>
              <a:rPr lang="en-US" altLang="zh-TW" dirty="0"/>
              <a:t>(</a:t>
            </a:r>
            <a:r>
              <a:rPr lang="zh-TW" altLang="en-US" dirty="0"/>
              <a:t>約</a:t>
            </a:r>
            <a:r>
              <a:rPr lang="en-US" altLang="zh-TW" dirty="0"/>
              <a:t>80.8</a:t>
            </a:r>
            <a:r>
              <a:rPr lang="zh-TW" altLang="en-US" dirty="0"/>
              <a:t>公尺</a:t>
            </a:r>
            <a:r>
              <a:rPr lang="en-US" altLang="zh-TW" dirty="0"/>
              <a:t>)</a:t>
            </a:r>
            <a:r>
              <a:rPr lang="zh-TW" altLang="en-US" dirty="0"/>
              <a:t>，離中心不超過</a:t>
            </a:r>
            <a:r>
              <a:rPr lang="en-US" altLang="zh-TW" dirty="0"/>
              <a:t>75ft</a:t>
            </a:r>
            <a:endParaRPr lang="zh-TW" altLang="en-US" dirty="0"/>
          </a:p>
        </p:txBody>
      </p:sp>
      <p:sp>
        <p:nvSpPr>
          <p:cNvPr id="11" name="文字方塊 10">
            <a:extLst>
              <a:ext uri="{FF2B5EF4-FFF2-40B4-BE49-F238E27FC236}">
                <a16:creationId xmlns:a16="http://schemas.microsoft.com/office/drawing/2014/main" id="{DFCDD52A-C162-708E-DEC0-BDF82CFEC1B1}"/>
              </a:ext>
            </a:extLst>
          </p:cNvPr>
          <p:cNvSpPr txBox="1"/>
          <p:nvPr/>
        </p:nvSpPr>
        <p:spPr>
          <a:xfrm>
            <a:off x="6096000" y="6488668"/>
            <a:ext cx="5708614" cy="369332"/>
          </a:xfrm>
          <a:prstGeom prst="rect">
            <a:avLst/>
          </a:prstGeom>
          <a:noFill/>
        </p:spPr>
        <p:txBody>
          <a:bodyPr wrap="none" rtlCol="0">
            <a:spAutoFit/>
          </a:bodyPr>
          <a:lstStyle/>
          <a:p>
            <a:r>
              <a:rPr lang="zh-TW" altLang="en-US" dirty="0"/>
              <a:t>需架設於所有停止線前面，距離不超過</a:t>
            </a:r>
            <a:r>
              <a:rPr lang="en-US" altLang="zh-TW" dirty="0"/>
              <a:t>150</a:t>
            </a:r>
            <a:r>
              <a:rPr lang="zh-TW" altLang="en-US" dirty="0"/>
              <a:t>英尺 </a:t>
            </a:r>
            <a:r>
              <a:rPr lang="en-US" altLang="zh-TW" dirty="0"/>
              <a:t>(45.7m)</a:t>
            </a:r>
            <a:endParaRPr lang="zh-TW" altLang="en-US" dirty="0"/>
          </a:p>
        </p:txBody>
      </p:sp>
      <p:pic>
        <p:nvPicPr>
          <p:cNvPr id="13" name="圖片 12">
            <a:extLst>
              <a:ext uri="{FF2B5EF4-FFF2-40B4-BE49-F238E27FC236}">
                <a16:creationId xmlns:a16="http://schemas.microsoft.com/office/drawing/2014/main" id="{8F6B3437-5590-7D3D-1EB9-3B1C2531E5BC}"/>
              </a:ext>
            </a:extLst>
          </p:cNvPr>
          <p:cNvPicPr>
            <a:picLocks noChangeAspect="1"/>
          </p:cNvPicPr>
          <p:nvPr/>
        </p:nvPicPr>
        <p:blipFill>
          <a:blip r:embed="rId4"/>
          <a:stretch>
            <a:fillRect/>
          </a:stretch>
        </p:blipFill>
        <p:spPr>
          <a:xfrm>
            <a:off x="12343672" y="340733"/>
            <a:ext cx="6973273" cy="5649113"/>
          </a:xfrm>
          <a:prstGeom prst="rect">
            <a:avLst/>
          </a:prstGeom>
        </p:spPr>
      </p:pic>
      <p:sp>
        <p:nvSpPr>
          <p:cNvPr id="14" name="文字方塊 13">
            <a:extLst>
              <a:ext uri="{FF2B5EF4-FFF2-40B4-BE49-F238E27FC236}">
                <a16:creationId xmlns:a16="http://schemas.microsoft.com/office/drawing/2014/main" id="{344CF06B-C6D6-6050-55D7-25A54A7266B6}"/>
              </a:ext>
            </a:extLst>
          </p:cNvPr>
          <p:cNvSpPr txBox="1"/>
          <p:nvPr/>
        </p:nvSpPr>
        <p:spPr>
          <a:xfrm>
            <a:off x="13159946" y="6174512"/>
            <a:ext cx="2492990" cy="369332"/>
          </a:xfrm>
          <a:prstGeom prst="rect">
            <a:avLst/>
          </a:prstGeom>
          <a:noFill/>
        </p:spPr>
        <p:txBody>
          <a:bodyPr wrap="none" rtlCol="0">
            <a:spAutoFit/>
          </a:bodyPr>
          <a:lstStyle/>
          <a:p>
            <a:r>
              <a:rPr lang="zh-TW" altLang="en-US" dirty="0"/>
              <a:t>大路口可設置雙攝影機</a:t>
            </a:r>
          </a:p>
        </p:txBody>
      </p:sp>
      <p:pic>
        <p:nvPicPr>
          <p:cNvPr id="16" name="圖片 15">
            <a:extLst>
              <a:ext uri="{FF2B5EF4-FFF2-40B4-BE49-F238E27FC236}">
                <a16:creationId xmlns:a16="http://schemas.microsoft.com/office/drawing/2014/main" id="{9AD6DA87-E1C3-BD65-E861-90E525CD87DC}"/>
              </a:ext>
            </a:extLst>
          </p:cNvPr>
          <p:cNvPicPr>
            <a:picLocks noChangeAspect="1"/>
          </p:cNvPicPr>
          <p:nvPr/>
        </p:nvPicPr>
        <p:blipFill>
          <a:blip r:embed="rId5"/>
          <a:stretch>
            <a:fillRect/>
          </a:stretch>
        </p:blipFill>
        <p:spPr>
          <a:xfrm>
            <a:off x="-9297071" y="658554"/>
            <a:ext cx="9097645" cy="5830114"/>
          </a:xfrm>
          <a:prstGeom prst="rect">
            <a:avLst/>
          </a:prstGeom>
        </p:spPr>
      </p:pic>
      <p:pic>
        <p:nvPicPr>
          <p:cNvPr id="4" name="圖片 3">
            <a:extLst>
              <a:ext uri="{FF2B5EF4-FFF2-40B4-BE49-F238E27FC236}">
                <a16:creationId xmlns:a16="http://schemas.microsoft.com/office/drawing/2014/main" id="{258C3BBA-F853-5F75-687F-D9EACF5B4DE1}"/>
              </a:ext>
            </a:extLst>
          </p:cNvPr>
          <p:cNvPicPr>
            <a:picLocks noChangeAspect="1"/>
          </p:cNvPicPr>
          <p:nvPr/>
        </p:nvPicPr>
        <p:blipFill>
          <a:blip r:embed="rId6"/>
          <a:stretch>
            <a:fillRect/>
          </a:stretch>
        </p:blipFill>
        <p:spPr>
          <a:xfrm>
            <a:off x="750307" y="1220923"/>
            <a:ext cx="2001323" cy="370616"/>
          </a:xfrm>
          <a:prstGeom prst="rect">
            <a:avLst/>
          </a:prstGeom>
        </p:spPr>
      </p:pic>
    </p:spTree>
    <p:extLst>
      <p:ext uri="{BB962C8B-B14F-4D97-AF65-F5344CB8AC3E}">
        <p14:creationId xmlns:p14="http://schemas.microsoft.com/office/powerpoint/2010/main" val="3002871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ED7B53E-D941-C431-64BC-BD57FEAA66D4}"/>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5" name="標題 4">
            <a:extLst>
              <a:ext uri="{FF2B5EF4-FFF2-40B4-BE49-F238E27FC236}">
                <a16:creationId xmlns:a16="http://schemas.microsoft.com/office/drawing/2014/main" id="{0606758B-8562-FAA0-0C20-A5E871F951DC}"/>
              </a:ext>
            </a:extLst>
          </p:cNvPr>
          <p:cNvSpPr>
            <a:spLocks noGrp="1"/>
          </p:cNvSpPr>
          <p:nvPr>
            <p:ph type="title"/>
          </p:nvPr>
        </p:nvSpPr>
        <p:spPr/>
        <p:txBody>
          <a:bodyPr/>
          <a:lstStyle/>
          <a:p>
            <a:endParaRPr lang="zh-TW" altLang="en-US" dirty="0"/>
          </a:p>
        </p:txBody>
      </p:sp>
      <p:sp>
        <p:nvSpPr>
          <p:cNvPr id="4" name="內容版面配置區 3">
            <a:extLst>
              <a:ext uri="{FF2B5EF4-FFF2-40B4-BE49-F238E27FC236}">
                <a16:creationId xmlns:a16="http://schemas.microsoft.com/office/drawing/2014/main" id="{91E4E355-72AD-2D82-F4CB-A6707B2D4092}"/>
              </a:ext>
            </a:extLst>
          </p:cNvPr>
          <p:cNvSpPr>
            <a:spLocks noGrp="1"/>
          </p:cNvSpPr>
          <p:nvPr>
            <p:ph idx="1"/>
          </p:nvPr>
        </p:nvSpPr>
        <p:spPr/>
        <p:txBody>
          <a:bodyPr/>
          <a:lstStyle/>
          <a:p>
            <a:r>
              <a:rPr lang="zh-TW" altLang="en-US" dirty="0"/>
              <a:t>移動式計數器</a:t>
            </a:r>
          </a:p>
        </p:txBody>
      </p:sp>
      <p:sp>
        <p:nvSpPr>
          <p:cNvPr id="7" name="文字方塊 6">
            <a:extLst>
              <a:ext uri="{FF2B5EF4-FFF2-40B4-BE49-F238E27FC236}">
                <a16:creationId xmlns:a16="http://schemas.microsoft.com/office/drawing/2014/main" id="{F47D8785-8787-EAC3-B683-DD854D7EEC2E}"/>
              </a:ext>
            </a:extLst>
          </p:cNvPr>
          <p:cNvSpPr txBox="1"/>
          <p:nvPr/>
        </p:nvSpPr>
        <p:spPr>
          <a:xfrm>
            <a:off x="6433458" y="5806347"/>
            <a:ext cx="2260220" cy="307777"/>
          </a:xfrm>
          <a:prstGeom prst="rect">
            <a:avLst/>
          </a:prstGeom>
          <a:noFill/>
        </p:spPr>
        <p:txBody>
          <a:bodyPr wrap="square">
            <a:spAutoFit/>
          </a:bodyPr>
          <a:lstStyle/>
          <a:p>
            <a:r>
              <a:rPr lang="zh-TW" altLang="en-US" sz="1400" b="1" dirty="0">
                <a:solidFill>
                  <a:schemeClr val="bg1"/>
                </a:solidFill>
              </a:rPr>
              <a:t>*依據需求架設</a:t>
            </a:r>
          </a:p>
        </p:txBody>
      </p:sp>
      <p:graphicFrame>
        <p:nvGraphicFramePr>
          <p:cNvPr id="8" name="表格 7">
            <a:extLst>
              <a:ext uri="{FF2B5EF4-FFF2-40B4-BE49-F238E27FC236}">
                <a16:creationId xmlns:a16="http://schemas.microsoft.com/office/drawing/2014/main" id="{496C8A7A-B582-9E10-6ADF-7948DF6CEC6A}"/>
              </a:ext>
            </a:extLst>
          </p:cNvPr>
          <p:cNvGraphicFramePr>
            <a:graphicFrameLocks noGrp="1"/>
          </p:cNvGraphicFramePr>
          <p:nvPr>
            <p:extLst>
              <p:ext uri="{D42A27DB-BD31-4B8C-83A1-F6EECF244321}">
                <p14:modId xmlns:p14="http://schemas.microsoft.com/office/powerpoint/2010/main" val="1767322781"/>
              </p:ext>
            </p:extLst>
          </p:nvPr>
        </p:nvGraphicFramePr>
        <p:xfrm>
          <a:off x="6433458" y="3063147"/>
          <a:ext cx="2260220" cy="2743200"/>
        </p:xfrm>
        <a:graphic>
          <a:graphicData uri="http://schemas.openxmlformats.org/drawingml/2006/table">
            <a:tbl>
              <a:tblPr firstRow="1" bandRow="1">
                <a:tableStyleId>{073A0DAA-6AF3-43AB-8588-CEC1D06C72B9}</a:tableStyleId>
              </a:tblPr>
              <a:tblGrid>
                <a:gridCol w="1326452">
                  <a:extLst>
                    <a:ext uri="{9D8B030D-6E8A-4147-A177-3AD203B41FA5}">
                      <a16:colId xmlns:a16="http://schemas.microsoft.com/office/drawing/2014/main" val="3314536403"/>
                    </a:ext>
                  </a:extLst>
                </a:gridCol>
                <a:gridCol w="933768">
                  <a:extLst>
                    <a:ext uri="{9D8B030D-6E8A-4147-A177-3AD203B41FA5}">
                      <a16:colId xmlns:a16="http://schemas.microsoft.com/office/drawing/2014/main" val="1383013499"/>
                    </a:ext>
                  </a:extLst>
                </a:gridCol>
              </a:tblGrid>
              <a:tr h="370840">
                <a:tc>
                  <a:txBody>
                    <a:bodyPr/>
                    <a:lstStyle/>
                    <a:p>
                      <a:r>
                        <a:rPr lang="zh-TW" altLang="en-US" sz="1400" dirty="0"/>
                        <a:t>偵測區域</a:t>
                      </a:r>
                    </a:p>
                  </a:txBody>
                  <a:tcPr/>
                </a:tc>
                <a:tc>
                  <a:txBody>
                    <a:bodyPr/>
                    <a:lstStyle/>
                    <a:p>
                      <a:r>
                        <a:rPr lang="zh-TW" altLang="en-US" sz="1400" dirty="0"/>
                        <a:t>是否涵蓋</a:t>
                      </a:r>
                    </a:p>
                  </a:txBody>
                  <a:tcPr/>
                </a:tc>
                <a:extLst>
                  <a:ext uri="{0D108BD9-81ED-4DB2-BD59-A6C34878D82A}">
                    <a16:rowId xmlns:a16="http://schemas.microsoft.com/office/drawing/2014/main" val="2930558131"/>
                  </a:ext>
                </a:extLst>
              </a:tr>
              <a:tr h="370840">
                <a:tc>
                  <a:txBody>
                    <a:bodyPr/>
                    <a:lstStyle/>
                    <a:p>
                      <a:r>
                        <a:rPr lang="en-US" altLang="zh-TW" sz="1400" b="1" dirty="0"/>
                        <a:t>Presence</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3856089971"/>
                  </a:ext>
                </a:extLst>
              </a:tr>
              <a:tr h="370840">
                <a:tc>
                  <a:txBody>
                    <a:bodyPr/>
                    <a:lstStyle/>
                    <a:p>
                      <a:r>
                        <a:rPr lang="en-US" altLang="zh-TW" sz="1400" b="1" dirty="0"/>
                        <a:t>Stop Bar Count</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758419671"/>
                  </a:ext>
                </a:extLst>
              </a:tr>
              <a:tr h="370840">
                <a:tc>
                  <a:txBody>
                    <a:bodyPr/>
                    <a:lstStyle/>
                    <a:p>
                      <a:r>
                        <a:rPr lang="en-US" altLang="zh-TW" sz="1400" b="1" dirty="0"/>
                        <a:t>Yellow &amp; Red Actuation</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1149191782"/>
                  </a:ext>
                </a:extLst>
              </a:tr>
              <a:tr h="370840">
                <a:tc>
                  <a:txBody>
                    <a:bodyPr/>
                    <a:lstStyle/>
                    <a:p>
                      <a:r>
                        <a:rPr lang="en-US" altLang="zh-TW" sz="1400" b="1" dirty="0"/>
                        <a:t>Advance Count</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324542058"/>
                  </a:ext>
                </a:extLst>
              </a:tr>
              <a:tr h="370840">
                <a:tc>
                  <a:txBody>
                    <a:bodyPr/>
                    <a:lstStyle/>
                    <a:p>
                      <a:r>
                        <a:rPr lang="en-US" altLang="zh-TW" sz="1400" b="1" dirty="0"/>
                        <a:t>Advance Speed</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3019341136"/>
                  </a:ext>
                </a:extLst>
              </a:tr>
              <a:tr h="370840">
                <a:tc>
                  <a:txBody>
                    <a:bodyPr/>
                    <a:lstStyle/>
                    <a:p>
                      <a:r>
                        <a:rPr lang="en-US" altLang="zh-TW" sz="1400" b="1" dirty="0"/>
                        <a:t>Exit Count</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1290166532"/>
                  </a:ext>
                </a:extLst>
              </a:tr>
            </a:tbl>
          </a:graphicData>
        </a:graphic>
      </p:graphicFrame>
      <p:sp>
        <p:nvSpPr>
          <p:cNvPr id="9" name="文字方塊 8">
            <a:extLst>
              <a:ext uri="{FF2B5EF4-FFF2-40B4-BE49-F238E27FC236}">
                <a16:creationId xmlns:a16="http://schemas.microsoft.com/office/drawing/2014/main" id="{9CF2F495-6B72-2225-64F5-739B7E033732}"/>
              </a:ext>
            </a:extLst>
          </p:cNvPr>
          <p:cNvSpPr txBox="1"/>
          <p:nvPr/>
        </p:nvSpPr>
        <p:spPr>
          <a:xfrm>
            <a:off x="5948225" y="3754550"/>
            <a:ext cx="369455" cy="523220"/>
          </a:xfrm>
          <a:prstGeom prst="rect">
            <a:avLst/>
          </a:prstGeom>
          <a:noFill/>
        </p:spPr>
        <p:txBody>
          <a:bodyPr wrap="square" rtlCol="0">
            <a:spAutoFit/>
          </a:bodyPr>
          <a:lstStyle/>
          <a:p>
            <a:r>
              <a:rPr lang="zh-TW" altLang="en-US" sz="1400" dirty="0">
                <a:highlight>
                  <a:srgbClr val="FFFF00"/>
                </a:highlight>
              </a:rPr>
              <a:t>短距</a:t>
            </a:r>
          </a:p>
        </p:txBody>
      </p:sp>
      <p:sp>
        <p:nvSpPr>
          <p:cNvPr id="10" name="左大括弧 9">
            <a:extLst>
              <a:ext uri="{FF2B5EF4-FFF2-40B4-BE49-F238E27FC236}">
                <a16:creationId xmlns:a16="http://schemas.microsoft.com/office/drawing/2014/main" id="{1006AAE4-2C85-7D1D-54F4-4E10DD20FB29}"/>
              </a:ext>
            </a:extLst>
          </p:cNvPr>
          <p:cNvSpPr/>
          <p:nvPr/>
        </p:nvSpPr>
        <p:spPr>
          <a:xfrm>
            <a:off x="6236431" y="3617338"/>
            <a:ext cx="155140" cy="79764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1031499D-F95A-998B-D94B-7B823551E436}"/>
              </a:ext>
            </a:extLst>
          </p:cNvPr>
          <p:cNvSpPr txBox="1"/>
          <p:nvPr/>
        </p:nvSpPr>
        <p:spPr>
          <a:xfrm>
            <a:off x="5948225" y="4772530"/>
            <a:ext cx="369455" cy="523220"/>
          </a:xfrm>
          <a:prstGeom prst="rect">
            <a:avLst/>
          </a:prstGeom>
          <a:noFill/>
        </p:spPr>
        <p:txBody>
          <a:bodyPr wrap="square" rtlCol="0">
            <a:spAutoFit/>
          </a:bodyPr>
          <a:lstStyle/>
          <a:p>
            <a:r>
              <a:rPr lang="zh-TW" altLang="en-US" sz="1400" dirty="0">
                <a:highlight>
                  <a:srgbClr val="FFFF00"/>
                </a:highlight>
              </a:rPr>
              <a:t>長距</a:t>
            </a:r>
          </a:p>
        </p:txBody>
      </p:sp>
      <p:sp>
        <p:nvSpPr>
          <p:cNvPr id="12" name="左大括弧 11">
            <a:extLst>
              <a:ext uri="{FF2B5EF4-FFF2-40B4-BE49-F238E27FC236}">
                <a16:creationId xmlns:a16="http://schemas.microsoft.com/office/drawing/2014/main" id="{FC20F76E-E86C-E3CA-EB09-55ECFA15007A}"/>
              </a:ext>
            </a:extLst>
          </p:cNvPr>
          <p:cNvSpPr/>
          <p:nvPr/>
        </p:nvSpPr>
        <p:spPr>
          <a:xfrm>
            <a:off x="6236431" y="4826618"/>
            <a:ext cx="155140" cy="3860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132333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0F43C9-08BF-8230-91D4-3C3DCC53D6A7}"/>
              </a:ext>
            </a:extLst>
          </p:cNvPr>
          <p:cNvSpPr>
            <a:spLocks noGrp="1"/>
          </p:cNvSpPr>
          <p:nvPr>
            <p:ph type="title"/>
          </p:nvPr>
        </p:nvSpPr>
        <p:spPr/>
        <p:txBody>
          <a:bodyPr/>
          <a:lstStyle/>
          <a:p>
            <a:r>
              <a:rPr lang="zh-TW" altLang="en-US" dirty="0"/>
              <a:t>產品列表</a:t>
            </a:r>
          </a:p>
        </p:txBody>
      </p:sp>
      <p:sp>
        <p:nvSpPr>
          <p:cNvPr id="4" name="投影片編號版面配置區 3">
            <a:extLst>
              <a:ext uri="{FF2B5EF4-FFF2-40B4-BE49-F238E27FC236}">
                <a16:creationId xmlns:a16="http://schemas.microsoft.com/office/drawing/2014/main" id="{9E1D658A-1F6B-AD85-DE50-37D64C9C07DE}"/>
              </a:ext>
            </a:extLst>
          </p:cNvPr>
          <p:cNvSpPr>
            <a:spLocks noGrp="1"/>
          </p:cNvSpPr>
          <p:nvPr>
            <p:ph type="sldNum" sz="quarter" idx="12"/>
          </p:nvPr>
        </p:nvSpPr>
        <p:spPr/>
        <p:txBody>
          <a:bodyPr/>
          <a:lstStyle/>
          <a:p>
            <a:pPr algn="ctr"/>
            <a:fld id="{6E290225-7458-4E5F-AFE5-E142CAAEBF37}" type="slidenum">
              <a:rPr lang="en-US" smtClean="0"/>
              <a:pPr algn="ctr"/>
              <a:t>22</a:t>
            </a:fld>
            <a:endParaRPr lang="en-US"/>
          </a:p>
        </p:txBody>
      </p:sp>
      <p:graphicFrame>
        <p:nvGraphicFramePr>
          <p:cNvPr id="5" name="表格 4">
            <a:extLst>
              <a:ext uri="{FF2B5EF4-FFF2-40B4-BE49-F238E27FC236}">
                <a16:creationId xmlns:a16="http://schemas.microsoft.com/office/drawing/2014/main" id="{E08B70F1-A38A-828F-740F-0FF3FC5695B5}"/>
              </a:ext>
            </a:extLst>
          </p:cNvPr>
          <p:cNvGraphicFramePr>
            <a:graphicFrameLocks noGrp="1"/>
          </p:cNvGraphicFramePr>
          <p:nvPr>
            <p:extLst>
              <p:ext uri="{D42A27DB-BD31-4B8C-83A1-F6EECF244321}">
                <p14:modId xmlns:p14="http://schemas.microsoft.com/office/powerpoint/2010/main" val="2287271154"/>
              </p:ext>
            </p:extLst>
          </p:nvPr>
        </p:nvGraphicFramePr>
        <p:xfrm>
          <a:off x="598759" y="1144588"/>
          <a:ext cx="11154917" cy="1154168"/>
        </p:xfrm>
        <a:graphic>
          <a:graphicData uri="http://schemas.openxmlformats.org/drawingml/2006/table">
            <a:tbl>
              <a:tblPr firstRow="1" bandRow="1">
                <a:tableStyleId>{073A0DAA-6AF3-43AB-8588-CEC1D06C72B9}</a:tableStyleId>
              </a:tblPr>
              <a:tblGrid>
                <a:gridCol w="1032891">
                  <a:extLst>
                    <a:ext uri="{9D8B030D-6E8A-4147-A177-3AD203B41FA5}">
                      <a16:colId xmlns:a16="http://schemas.microsoft.com/office/drawing/2014/main" val="591768848"/>
                    </a:ext>
                  </a:extLst>
                </a:gridCol>
                <a:gridCol w="1071753">
                  <a:extLst>
                    <a:ext uri="{9D8B030D-6E8A-4147-A177-3AD203B41FA5}">
                      <a16:colId xmlns:a16="http://schemas.microsoft.com/office/drawing/2014/main" val="3715767982"/>
                    </a:ext>
                  </a:extLst>
                </a:gridCol>
                <a:gridCol w="1571943">
                  <a:extLst>
                    <a:ext uri="{9D8B030D-6E8A-4147-A177-3AD203B41FA5}">
                      <a16:colId xmlns:a16="http://schemas.microsoft.com/office/drawing/2014/main" val="799738505"/>
                    </a:ext>
                  </a:extLst>
                </a:gridCol>
                <a:gridCol w="1883601">
                  <a:extLst>
                    <a:ext uri="{9D8B030D-6E8A-4147-A177-3AD203B41FA5}">
                      <a16:colId xmlns:a16="http://schemas.microsoft.com/office/drawing/2014/main" val="470343328"/>
                    </a:ext>
                  </a:extLst>
                </a:gridCol>
                <a:gridCol w="1206818">
                  <a:extLst>
                    <a:ext uri="{9D8B030D-6E8A-4147-A177-3AD203B41FA5}">
                      <a16:colId xmlns:a16="http://schemas.microsoft.com/office/drawing/2014/main" val="1086601051"/>
                    </a:ext>
                  </a:extLst>
                </a:gridCol>
                <a:gridCol w="1067768">
                  <a:extLst>
                    <a:ext uri="{9D8B030D-6E8A-4147-A177-3AD203B41FA5}">
                      <a16:colId xmlns:a16="http://schemas.microsoft.com/office/drawing/2014/main" val="3686947313"/>
                    </a:ext>
                  </a:extLst>
                </a:gridCol>
                <a:gridCol w="1037135">
                  <a:extLst>
                    <a:ext uri="{9D8B030D-6E8A-4147-A177-3AD203B41FA5}">
                      <a16:colId xmlns:a16="http://schemas.microsoft.com/office/drawing/2014/main" val="1386862400"/>
                    </a:ext>
                  </a:extLst>
                </a:gridCol>
                <a:gridCol w="635318">
                  <a:extLst>
                    <a:ext uri="{9D8B030D-6E8A-4147-A177-3AD203B41FA5}">
                      <a16:colId xmlns:a16="http://schemas.microsoft.com/office/drawing/2014/main" val="159869736"/>
                    </a:ext>
                  </a:extLst>
                </a:gridCol>
                <a:gridCol w="1012372">
                  <a:extLst>
                    <a:ext uri="{9D8B030D-6E8A-4147-A177-3AD203B41FA5}">
                      <a16:colId xmlns:a16="http://schemas.microsoft.com/office/drawing/2014/main" val="3027216325"/>
                    </a:ext>
                  </a:extLst>
                </a:gridCol>
                <a:gridCol w="635318">
                  <a:extLst>
                    <a:ext uri="{9D8B030D-6E8A-4147-A177-3AD203B41FA5}">
                      <a16:colId xmlns:a16="http://schemas.microsoft.com/office/drawing/2014/main" val="3242556078"/>
                    </a:ext>
                  </a:extLst>
                </a:gridCol>
              </a:tblGrid>
              <a:tr h="258699">
                <a:tc>
                  <a:txBody>
                    <a:bodyPr/>
                    <a:lstStyle/>
                    <a:p>
                      <a:endParaRPr lang="zh-TW" altLang="en-US" sz="1600"/>
                    </a:p>
                  </a:txBody>
                  <a:tcPr/>
                </a:tc>
                <a:tc>
                  <a:txBody>
                    <a:bodyPr/>
                    <a:lstStyle/>
                    <a:p>
                      <a:endParaRPr lang="zh-TW" altLang="en-US" sz="1600"/>
                    </a:p>
                  </a:txBody>
                  <a:tcPr/>
                </a:tc>
                <a:tc>
                  <a:txBody>
                    <a:bodyPr/>
                    <a:lstStyle/>
                    <a:p>
                      <a:r>
                        <a:rPr lang="zh-TW" altLang="en-US" sz="1600" dirty="0"/>
                        <a:t>像素</a:t>
                      </a:r>
                    </a:p>
                  </a:txBody>
                  <a:tcPr/>
                </a:tc>
                <a:tc>
                  <a:txBody>
                    <a:bodyPr/>
                    <a:lstStyle/>
                    <a:p>
                      <a:r>
                        <a:rPr lang="zh-TW" altLang="en-US" sz="1600" dirty="0"/>
                        <a:t>觀測範圍</a:t>
                      </a:r>
                    </a:p>
                  </a:txBody>
                  <a:tcPr/>
                </a:tc>
                <a:tc>
                  <a:txBody>
                    <a:bodyPr/>
                    <a:lstStyle/>
                    <a:p>
                      <a:r>
                        <a:rPr lang="zh-TW" altLang="en-US" sz="1600" dirty="0"/>
                        <a:t>觀測距離</a:t>
                      </a:r>
                    </a:p>
                  </a:txBody>
                  <a:tcPr/>
                </a:tc>
                <a:tc>
                  <a:txBody>
                    <a:bodyPr/>
                    <a:lstStyle/>
                    <a:p>
                      <a:r>
                        <a:rPr lang="zh-TW" altLang="en-US" sz="1600" dirty="0"/>
                        <a:t>感測元件</a:t>
                      </a:r>
                    </a:p>
                  </a:txBody>
                  <a:tcPr/>
                </a:tc>
                <a:tc>
                  <a:txBody>
                    <a:bodyPr/>
                    <a:lstStyle/>
                    <a:p>
                      <a:r>
                        <a:rPr lang="zh-TW" altLang="en-US" sz="1600" dirty="0"/>
                        <a:t>快門速度</a:t>
                      </a:r>
                    </a:p>
                  </a:txBody>
                  <a:tcPr/>
                </a:tc>
                <a:tc>
                  <a:txBody>
                    <a:bodyPr/>
                    <a:lstStyle/>
                    <a:p>
                      <a:r>
                        <a:rPr lang="zh-TW" altLang="en-US" sz="1600" dirty="0"/>
                        <a:t>焦距</a:t>
                      </a:r>
                    </a:p>
                  </a:txBody>
                  <a:tcPr/>
                </a:tc>
                <a:tc>
                  <a:txBody>
                    <a:bodyPr/>
                    <a:lstStyle/>
                    <a:p>
                      <a:r>
                        <a:rPr lang="zh-TW" altLang="en-US" sz="1600" dirty="0"/>
                        <a:t>動態範圍</a:t>
                      </a:r>
                    </a:p>
                  </a:txBody>
                  <a:tcPr/>
                </a:tc>
                <a:tc>
                  <a:txBody>
                    <a:bodyPr/>
                    <a:lstStyle/>
                    <a:p>
                      <a:r>
                        <a:rPr lang="zh-TW" altLang="en-US" sz="1600" dirty="0"/>
                        <a:t>變焦</a:t>
                      </a:r>
                    </a:p>
                  </a:txBody>
                  <a:tcPr/>
                </a:tc>
                <a:extLst>
                  <a:ext uri="{0D108BD9-81ED-4DB2-BD59-A6C34878D82A}">
                    <a16:rowId xmlns:a16="http://schemas.microsoft.com/office/drawing/2014/main" val="501123657"/>
                  </a:ext>
                </a:extLst>
              </a:tr>
              <a:tr h="818888">
                <a:tc>
                  <a:txBody>
                    <a:bodyPr/>
                    <a:lstStyle/>
                    <a:p>
                      <a:r>
                        <a:rPr lang="en-US" altLang="zh-TW" sz="1600" dirty="0" err="1"/>
                        <a:t>Miovision</a:t>
                      </a:r>
                      <a:endParaRPr lang="zh-TW" altLang="en-US" sz="1600" dirty="0"/>
                    </a:p>
                  </a:txBody>
                  <a:tcPr/>
                </a:tc>
                <a:tc>
                  <a:txBody>
                    <a:bodyPr/>
                    <a:lstStyle/>
                    <a:p>
                      <a:r>
                        <a:rPr lang="en-US" altLang="zh-TW" sz="1600" dirty="0"/>
                        <a:t>Scout Plus</a:t>
                      </a:r>
                      <a:endParaRPr lang="zh-TW" altLang="en-US" sz="1600" dirty="0"/>
                    </a:p>
                  </a:txBody>
                  <a:tcPr/>
                </a:tc>
                <a:tc>
                  <a:txBody>
                    <a:bodyPr/>
                    <a:lstStyle/>
                    <a:p>
                      <a:r>
                        <a:rPr lang="en-US" altLang="zh-TW" sz="1600" dirty="0"/>
                        <a:t>HD</a:t>
                      </a:r>
                      <a:endParaRPr lang="zh-TW" altLang="en-US" sz="1600" dirty="0"/>
                    </a:p>
                  </a:txBody>
                  <a:tcPr/>
                </a:tc>
                <a:tc>
                  <a:txBody>
                    <a:bodyPr/>
                    <a:lstStyle/>
                    <a:p>
                      <a:r>
                        <a:rPr lang="en-US" altLang="zh-TW" sz="1600" dirty="0"/>
                        <a:t>HFOV 124°</a:t>
                      </a:r>
                      <a:r>
                        <a:rPr lang="zh-TW" altLang="en-US" sz="1600" dirty="0"/>
                        <a:t> </a:t>
                      </a:r>
                      <a:r>
                        <a:rPr lang="en-US" altLang="zh-TW" sz="1600" dirty="0"/>
                        <a:t>(4</a:t>
                      </a:r>
                      <a:r>
                        <a:rPr lang="zh-TW" altLang="en-US" sz="1600" dirty="0"/>
                        <a:t> </a:t>
                      </a:r>
                      <a:r>
                        <a:rPr lang="en-US" altLang="zh-TW" sz="1600" dirty="0"/>
                        <a:t>lanes)</a:t>
                      </a:r>
                    </a:p>
                    <a:p>
                      <a:r>
                        <a:rPr lang="en-US" altLang="zh-TW" sz="1600" dirty="0"/>
                        <a:t>VFOV</a:t>
                      </a:r>
                      <a:r>
                        <a:rPr lang="zh-TW" altLang="en-US" sz="1600" dirty="0"/>
                        <a:t> </a:t>
                      </a:r>
                      <a:r>
                        <a:rPr lang="en-US" altLang="zh-TW" sz="1600" dirty="0"/>
                        <a:t>64.5°</a:t>
                      </a:r>
                      <a:endParaRPr lang="zh-TW" altLang="en-US" sz="1600" dirty="0"/>
                    </a:p>
                  </a:txBody>
                  <a:tcPr/>
                </a:tc>
                <a:tc>
                  <a:txBody>
                    <a:bodyPr/>
                    <a:lstStyle/>
                    <a:p>
                      <a:r>
                        <a:rPr lang="en-US" altLang="zh-TW" sz="1600" dirty="0"/>
                        <a:t>125 ft</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extLst>
                  <a:ext uri="{0D108BD9-81ED-4DB2-BD59-A6C34878D82A}">
                    <a16:rowId xmlns:a16="http://schemas.microsoft.com/office/drawing/2014/main" val="1303423226"/>
                  </a:ext>
                </a:extLst>
              </a:tr>
            </a:tbl>
          </a:graphicData>
        </a:graphic>
      </p:graphicFrame>
    </p:spTree>
    <p:extLst>
      <p:ext uri="{BB962C8B-B14F-4D97-AF65-F5344CB8AC3E}">
        <p14:creationId xmlns:p14="http://schemas.microsoft.com/office/powerpoint/2010/main" val="3627859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C5E4CBD-1B06-319B-D9C9-257A897B01D1}"/>
              </a:ext>
            </a:extLst>
          </p:cNvPr>
          <p:cNvSpPr>
            <a:spLocks noGrp="1"/>
          </p:cNvSpPr>
          <p:nvPr>
            <p:ph type="title"/>
          </p:nvPr>
        </p:nvSpPr>
        <p:spPr/>
        <p:txBody>
          <a:bodyPr/>
          <a:lstStyle/>
          <a:p>
            <a:r>
              <a:rPr lang="en-US" altLang="zh-TW" dirty="0" err="1"/>
              <a:t>Miovision</a:t>
            </a:r>
            <a:r>
              <a:rPr lang="en-US" altLang="zh-TW" dirty="0"/>
              <a:t> Scout Plus</a:t>
            </a:r>
            <a:endParaRPr lang="zh-TW" altLang="en-US" dirty="0"/>
          </a:p>
        </p:txBody>
      </p:sp>
      <p:sp>
        <p:nvSpPr>
          <p:cNvPr id="3" name="投影片編號版面配置區 2">
            <a:extLst>
              <a:ext uri="{FF2B5EF4-FFF2-40B4-BE49-F238E27FC236}">
                <a16:creationId xmlns:a16="http://schemas.microsoft.com/office/drawing/2014/main" id="{B2508A7F-2A43-C164-D73F-0090B42ABE11}"/>
              </a:ext>
            </a:extLst>
          </p:cNvPr>
          <p:cNvSpPr>
            <a:spLocks noGrp="1"/>
          </p:cNvSpPr>
          <p:nvPr>
            <p:ph type="sldNum" sz="quarter" idx="12"/>
          </p:nvPr>
        </p:nvSpPr>
        <p:spPr/>
        <p:txBody>
          <a:bodyPr/>
          <a:lstStyle/>
          <a:p>
            <a:pPr algn="ctr"/>
            <a:fld id="{6E290225-7458-4E5F-AFE5-E142CAAEBF37}" type="slidenum">
              <a:rPr lang="en-US" smtClean="0"/>
              <a:pPr algn="ctr"/>
              <a:t>23</a:t>
            </a:fld>
            <a:endParaRPr lang="en-US"/>
          </a:p>
        </p:txBody>
      </p:sp>
      <p:pic>
        <p:nvPicPr>
          <p:cNvPr id="9" name="圖片 8">
            <a:extLst>
              <a:ext uri="{FF2B5EF4-FFF2-40B4-BE49-F238E27FC236}">
                <a16:creationId xmlns:a16="http://schemas.microsoft.com/office/drawing/2014/main" id="{DDED0EF7-F1F3-3F54-1DC0-6DAD57BB5636}"/>
              </a:ext>
            </a:extLst>
          </p:cNvPr>
          <p:cNvPicPr>
            <a:picLocks noChangeAspect="1"/>
          </p:cNvPicPr>
          <p:nvPr/>
        </p:nvPicPr>
        <p:blipFill>
          <a:blip r:embed="rId2"/>
          <a:stretch>
            <a:fillRect/>
          </a:stretch>
        </p:blipFill>
        <p:spPr>
          <a:xfrm>
            <a:off x="-5549432" y="3014961"/>
            <a:ext cx="5032368" cy="3092280"/>
          </a:xfrm>
          <a:prstGeom prst="rect">
            <a:avLst/>
          </a:prstGeom>
        </p:spPr>
      </p:pic>
      <p:grpSp>
        <p:nvGrpSpPr>
          <p:cNvPr id="11" name="群組 10">
            <a:extLst>
              <a:ext uri="{FF2B5EF4-FFF2-40B4-BE49-F238E27FC236}">
                <a16:creationId xmlns:a16="http://schemas.microsoft.com/office/drawing/2014/main" id="{E99E2FF5-2104-EE12-F538-71B0339200EA}"/>
              </a:ext>
            </a:extLst>
          </p:cNvPr>
          <p:cNvGrpSpPr/>
          <p:nvPr/>
        </p:nvGrpSpPr>
        <p:grpSpPr>
          <a:xfrm>
            <a:off x="5541982" y="318653"/>
            <a:ext cx="5182323" cy="6220693"/>
            <a:chOff x="5541982" y="318653"/>
            <a:chExt cx="5182323" cy="6220693"/>
          </a:xfrm>
        </p:grpSpPr>
        <p:pic>
          <p:nvPicPr>
            <p:cNvPr id="6" name="圖片 5">
              <a:extLst>
                <a:ext uri="{FF2B5EF4-FFF2-40B4-BE49-F238E27FC236}">
                  <a16:creationId xmlns:a16="http://schemas.microsoft.com/office/drawing/2014/main" id="{D055B750-EC7E-F3BA-66EE-FE20DEED4B35}"/>
                </a:ext>
              </a:extLst>
            </p:cNvPr>
            <p:cNvPicPr>
              <a:picLocks noChangeAspect="1"/>
            </p:cNvPicPr>
            <p:nvPr/>
          </p:nvPicPr>
          <p:blipFill>
            <a:blip r:embed="rId3"/>
            <a:stretch>
              <a:fillRect/>
            </a:stretch>
          </p:blipFill>
          <p:spPr>
            <a:xfrm>
              <a:off x="5541982" y="318653"/>
              <a:ext cx="5182323" cy="6220693"/>
            </a:xfrm>
            <a:prstGeom prst="rect">
              <a:avLst/>
            </a:prstGeom>
          </p:spPr>
        </p:pic>
        <p:sp>
          <p:nvSpPr>
            <p:cNvPr id="10" name="矩形 9">
              <a:extLst>
                <a:ext uri="{FF2B5EF4-FFF2-40B4-BE49-F238E27FC236}">
                  <a16:creationId xmlns:a16="http://schemas.microsoft.com/office/drawing/2014/main" id="{9CD95D17-5916-6CB4-39A7-E6910C394B81}"/>
                </a:ext>
              </a:extLst>
            </p:cNvPr>
            <p:cNvSpPr/>
            <p:nvPr/>
          </p:nvSpPr>
          <p:spPr>
            <a:xfrm>
              <a:off x="5541982" y="1144588"/>
              <a:ext cx="361107" cy="580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圖片 12">
            <a:extLst>
              <a:ext uri="{FF2B5EF4-FFF2-40B4-BE49-F238E27FC236}">
                <a16:creationId xmlns:a16="http://schemas.microsoft.com/office/drawing/2014/main" id="{F8F96005-44CD-060E-6D7F-6C879BFDCC0D}"/>
              </a:ext>
            </a:extLst>
          </p:cNvPr>
          <p:cNvPicPr>
            <a:picLocks noChangeAspect="1"/>
          </p:cNvPicPr>
          <p:nvPr/>
        </p:nvPicPr>
        <p:blipFill>
          <a:blip r:embed="rId4"/>
          <a:stretch>
            <a:fillRect/>
          </a:stretch>
        </p:blipFill>
        <p:spPr>
          <a:xfrm>
            <a:off x="12231546" y="110064"/>
            <a:ext cx="10926700" cy="5410955"/>
          </a:xfrm>
          <a:prstGeom prst="rect">
            <a:avLst/>
          </a:prstGeom>
        </p:spPr>
      </p:pic>
      <p:pic>
        <p:nvPicPr>
          <p:cNvPr id="15" name="圖片 14">
            <a:extLst>
              <a:ext uri="{FF2B5EF4-FFF2-40B4-BE49-F238E27FC236}">
                <a16:creationId xmlns:a16="http://schemas.microsoft.com/office/drawing/2014/main" id="{215A5030-B79A-1FAD-F83D-5465730EC2F5}"/>
              </a:ext>
            </a:extLst>
          </p:cNvPr>
          <p:cNvPicPr>
            <a:picLocks noChangeAspect="1"/>
          </p:cNvPicPr>
          <p:nvPr/>
        </p:nvPicPr>
        <p:blipFill>
          <a:blip r:embed="rId5"/>
          <a:stretch>
            <a:fillRect/>
          </a:stretch>
        </p:blipFill>
        <p:spPr>
          <a:xfrm>
            <a:off x="12243903" y="5657830"/>
            <a:ext cx="10640910" cy="4725059"/>
          </a:xfrm>
          <a:prstGeom prst="rect">
            <a:avLst/>
          </a:prstGeom>
        </p:spPr>
      </p:pic>
      <p:pic>
        <p:nvPicPr>
          <p:cNvPr id="17" name="圖片 16">
            <a:extLst>
              <a:ext uri="{FF2B5EF4-FFF2-40B4-BE49-F238E27FC236}">
                <a16:creationId xmlns:a16="http://schemas.microsoft.com/office/drawing/2014/main" id="{DA8683ED-5007-AC18-B539-0EB661F1F36D}"/>
              </a:ext>
            </a:extLst>
          </p:cNvPr>
          <p:cNvPicPr>
            <a:picLocks noChangeAspect="1"/>
          </p:cNvPicPr>
          <p:nvPr/>
        </p:nvPicPr>
        <p:blipFill>
          <a:blip r:embed="rId6"/>
          <a:stretch>
            <a:fillRect/>
          </a:stretch>
        </p:blipFill>
        <p:spPr>
          <a:xfrm>
            <a:off x="14754" y="6977891"/>
            <a:ext cx="12192000" cy="6371084"/>
          </a:xfrm>
          <a:prstGeom prst="rect">
            <a:avLst/>
          </a:prstGeom>
        </p:spPr>
      </p:pic>
      <p:sp>
        <p:nvSpPr>
          <p:cNvPr id="7" name="文字方塊 6">
            <a:extLst>
              <a:ext uri="{FF2B5EF4-FFF2-40B4-BE49-F238E27FC236}">
                <a16:creationId xmlns:a16="http://schemas.microsoft.com/office/drawing/2014/main" id="{A7AA47CE-EC8D-3979-6287-C3857714BBCC}"/>
              </a:ext>
            </a:extLst>
          </p:cNvPr>
          <p:cNvSpPr txBox="1"/>
          <p:nvPr/>
        </p:nvSpPr>
        <p:spPr>
          <a:xfrm>
            <a:off x="515204" y="1619427"/>
            <a:ext cx="5979522" cy="2308324"/>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a:t>建議高度為</a:t>
            </a:r>
            <a:r>
              <a:rPr lang="en-US" altLang="zh-TW" sz="1600" dirty="0">
                <a:solidFill>
                  <a:srgbClr val="FF0000"/>
                </a:solidFill>
              </a:rPr>
              <a:t>6m</a:t>
            </a:r>
            <a:r>
              <a:rPr lang="zh-TW" altLang="en-US" sz="1600" dirty="0">
                <a:solidFill>
                  <a:srgbClr val="FF0000"/>
                </a:solidFill>
              </a:rPr>
              <a:t>以上</a:t>
            </a:r>
            <a:r>
              <a:rPr lang="zh-TW" altLang="en-US" sz="1600" dirty="0"/>
              <a:t>，</a:t>
            </a:r>
            <a:r>
              <a:rPr lang="zh-TW" altLang="en-US" sz="1600" dirty="0">
                <a:solidFill>
                  <a:srgbClr val="FF0000"/>
                </a:solidFill>
              </a:rPr>
              <a:t>可達</a:t>
            </a:r>
            <a:r>
              <a:rPr lang="en-US" altLang="zh-TW" sz="1600" dirty="0">
                <a:solidFill>
                  <a:srgbClr val="FF0000"/>
                </a:solidFill>
              </a:rPr>
              <a:t>7.3</a:t>
            </a:r>
            <a:r>
              <a:rPr lang="zh-TW" altLang="en-US" sz="1600" dirty="0">
                <a:solidFill>
                  <a:srgbClr val="FF0000"/>
                </a:solidFill>
              </a:rPr>
              <a:t>米</a:t>
            </a:r>
            <a:endParaRPr lang="en-US" altLang="zh-TW" sz="1600" dirty="0">
              <a:solidFill>
                <a:srgbClr val="FF0000"/>
              </a:solidFill>
            </a:endParaRPr>
          </a:p>
          <a:p>
            <a:pPr marL="285750" indent="-285750">
              <a:buFont typeface="Arial" panose="020B0604020202020204" pitchFamily="34" charset="0"/>
              <a:buChar char="•"/>
            </a:pPr>
            <a:r>
              <a:rPr lang="zh-TW" altLang="en-US" sz="1600" dirty="0"/>
              <a:t>攝影機內建除濕器，避免鏡頭起霧影響</a:t>
            </a:r>
            <a:endParaRPr lang="en-US" altLang="zh-TW" sz="1600" dirty="0"/>
          </a:p>
          <a:p>
            <a:pPr marL="285750" indent="-285750">
              <a:buFont typeface="Arial" panose="020B0604020202020204" pitchFamily="34" charset="0"/>
              <a:buChar char="•"/>
            </a:pPr>
            <a:r>
              <a:rPr lang="zh-TW" altLang="en-US" sz="1600" dirty="0"/>
              <a:t>搖晃太大有穩定設備回穩</a:t>
            </a:r>
            <a:endParaRPr lang="en-US" altLang="zh-TW" sz="1600" dirty="0"/>
          </a:p>
          <a:p>
            <a:pPr marL="285750" indent="-285750">
              <a:buFont typeface="Arial" panose="020B0604020202020204" pitchFamily="34" charset="0"/>
              <a:buChar char="•"/>
            </a:pPr>
            <a:r>
              <a:rPr lang="en-US" altLang="zh-TW" sz="1600" dirty="0"/>
              <a:t>SD</a:t>
            </a:r>
            <a:r>
              <a:rPr lang="zh-TW" altLang="en-US" sz="1600" dirty="0"/>
              <a:t>卡存影像資料在</a:t>
            </a:r>
            <a:r>
              <a:rPr lang="en-US" altLang="zh-TW" sz="1600" dirty="0"/>
              <a:t>local</a:t>
            </a:r>
          </a:p>
          <a:p>
            <a:pPr marL="285750" indent="-285750">
              <a:buFont typeface="Arial" panose="020B0604020202020204" pitchFamily="34" charset="0"/>
              <a:buChar char="•"/>
            </a:pPr>
            <a:r>
              <a:rPr lang="zh-TW" altLang="en-US" sz="1600" dirty="0">
                <a:solidFill>
                  <a:srgbClr val="FF0000"/>
                </a:solidFill>
              </a:rPr>
              <a:t>資料多在地端分析</a:t>
            </a:r>
            <a:r>
              <a:rPr lang="zh-TW" altLang="en-US" sz="1600" dirty="0"/>
              <a:t>，部分情境需上傳雲端做進階分析 </a:t>
            </a:r>
            <a:r>
              <a:rPr lang="en-US" altLang="zh-TW" sz="1600" dirty="0"/>
              <a:t>(</a:t>
            </a:r>
            <a:r>
              <a:rPr lang="zh-TW" altLang="en-US" sz="1600" dirty="0"/>
              <a:t>如圓環</a:t>
            </a:r>
            <a:r>
              <a:rPr lang="en-US" altLang="zh-TW" sz="1600" dirty="0"/>
              <a:t>)</a:t>
            </a:r>
          </a:p>
          <a:p>
            <a:pPr marL="285750" indent="-285750">
              <a:buFont typeface="Arial" panose="020B0604020202020204" pitchFamily="34" charset="0"/>
              <a:buChar char="•"/>
            </a:pPr>
            <a:r>
              <a:rPr lang="zh-TW" altLang="en-US" sz="1600" dirty="0"/>
              <a:t>資料處理</a:t>
            </a:r>
            <a:r>
              <a:rPr lang="en-US" altLang="zh-TW" sz="1600" dirty="0"/>
              <a:t>(</a:t>
            </a:r>
            <a:r>
              <a:rPr lang="zh-TW" altLang="en-US" sz="1600" dirty="0"/>
              <a:t>地端</a:t>
            </a:r>
            <a:r>
              <a:rPr lang="en-US" altLang="zh-TW" sz="1600" dirty="0"/>
              <a:t>)</a:t>
            </a:r>
            <a:r>
              <a:rPr lang="zh-TW" altLang="en-US" sz="1600" dirty="0"/>
              <a:t>收費</a:t>
            </a:r>
            <a:r>
              <a:rPr lang="en-US" altLang="zh-TW" sz="1600" dirty="0"/>
              <a:t>by</a:t>
            </a:r>
            <a:r>
              <a:rPr lang="zh-TW" altLang="en-US" sz="1600" dirty="0"/>
              <a:t>小時</a:t>
            </a:r>
          </a:p>
          <a:p>
            <a:pPr marL="285750" indent="-285750">
              <a:buFont typeface="Arial" panose="020B0604020202020204" pitchFamily="34" charset="0"/>
              <a:buChar char="•"/>
            </a:pPr>
            <a:r>
              <a:rPr lang="zh-TW" altLang="en-US" sz="1600" dirty="0"/>
              <a:t>透過</a:t>
            </a:r>
            <a:r>
              <a:rPr lang="en-US" altLang="zh-TW" sz="1600" dirty="0">
                <a:solidFill>
                  <a:srgbClr val="FF0000"/>
                </a:solidFill>
              </a:rPr>
              <a:t>cellular</a:t>
            </a:r>
            <a:r>
              <a:rPr lang="zh-TW" altLang="en-US" sz="1600" dirty="0"/>
              <a:t>連線</a:t>
            </a:r>
            <a:endParaRPr lang="en-US" altLang="zh-TW" sz="1600" dirty="0"/>
          </a:p>
          <a:p>
            <a:pPr marL="285750" indent="-285750">
              <a:buFont typeface="Arial" panose="020B0604020202020204" pitchFamily="34" charset="0"/>
              <a:buChar char="•"/>
            </a:pPr>
            <a:r>
              <a:rPr lang="zh-TW" altLang="en-US" sz="1600" dirty="0"/>
              <a:t>夜間須</a:t>
            </a:r>
            <a:r>
              <a:rPr lang="zh-TW" altLang="en-US" sz="1600" dirty="0">
                <a:solidFill>
                  <a:srgbClr val="FF0000"/>
                </a:solidFill>
              </a:rPr>
              <a:t>環境補光</a:t>
            </a:r>
            <a:r>
              <a:rPr lang="zh-TW" altLang="en-US" sz="1600" dirty="0"/>
              <a:t>才可準確偵測 </a:t>
            </a:r>
            <a:r>
              <a:rPr lang="en-US" altLang="zh-TW" sz="1600" dirty="0"/>
              <a:t>(</a:t>
            </a:r>
            <a:r>
              <a:rPr lang="zh-TW" altLang="en-US" sz="1600" dirty="0"/>
              <a:t>至少</a:t>
            </a:r>
            <a:r>
              <a:rPr lang="en-US" altLang="zh-TW" sz="1600" dirty="0"/>
              <a:t>3 lux)</a:t>
            </a:r>
          </a:p>
          <a:p>
            <a:pPr marL="285750" indent="-285750">
              <a:buFont typeface="Arial" panose="020B0604020202020204" pitchFamily="34" charset="0"/>
              <a:buChar char="•"/>
            </a:pPr>
            <a:r>
              <a:rPr lang="zh-TW" altLang="en-US" sz="1600" dirty="0"/>
              <a:t>測速準確度</a:t>
            </a:r>
            <a:r>
              <a:rPr lang="en-US" altLang="zh-TW" sz="1600" dirty="0"/>
              <a:t>:</a:t>
            </a:r>
            <a:r>
              <a:rPr lang="zh-TW" altLang="en-US" sz="1600" dirty="0"/>
              <a:t> </a:t>
            </a:r>
            <a:r>
              <a:rPr lang="en-US" altLang="zh-TW" sz="1600" dirty="0"/>
              <a:t>85 percentile +-10%</a:t>
            </a:r>
          </a:p>
        </p:txBody>
      </p:sp>
      <p:sp>
        <p:nvSpPr>
          <p:cNvPr id="18" name="文字方塊 17">
            <a:extLst>
              <a:ext uri="{FF2B5EF4-FFF2-40B4-BE49-F238E27FC236}">
                <a16:creationId xmlns:a16="http://schemas.microsoft.com/office/drawing/2014/main" id="{D5ABE6A1-6848-F01A-FDB8-026A3E5403FB}"/>
              </a:ext>
            </a:extLst>
          </p:cNvPr>
          <p:cNvSpPr txBox="1"/>
          <p:nvPr/>
        </p:nvSpPr>
        <p:spPr>
          <a:xfrm>
            <a:off x="18189146" y="8143102"/>
            <a:ext cx="4292009" cy="369332"/>
          </a:xfrm>
          <a:prstGeom prst="rect">
            <a:avLst/>
          </a:prstGeom>
          <a:noFill/>
        </p:spPr>
        <p:txBody>
          <a:bodyPr wrap="none" rtlCol="0">
            <a:spAutoFit/>
          </a:bodyPr>
          <a:lstStyle/>
          <a:p>
            <a:r>
              <a:rPr lang="zh-TW" altLang="en-US" dirty="0"/>
              <a:t>影相資料必須上傳至</a:t>
            </a:r>
            <a:r>
              <a:rPr lang="en-US" altLang="zh-TW" dirty="0" err="1"/>
              <a:t>Miovision</a:t>
            </a:r>
            <a:r>
              <a:rPr lang="en-US" altLang="zh-TW" dirty="0"/>
              <a:t> Server</a:t>
            </a:r>
            <a:r>
              <a:rPr lang="zh-TW" altLang="en-US" dirty="0"/>
              <a:t>處理</a:t>
            </a:r>
          </a:p>
        </p:txBody>
      </p:sp>
      <p:pic>
        <p:nvPicPr>
          <p:cNvPr id="8" name="圖片 7">
            <a:extLst>
              <a:ext uri="{FF2B5EF4-FFF2-40B4-BE49-F238E27FC236}">
                <a16:creationId xmlns:a16="http://schemas.microsoft.com/office/drawing/2014/main" id="{30A0CF72-3DFB-30FC-A246-ECD109A11A4E}"/>
              </a:ext>
            </a:extLst>
          </p:cNvPr>
          <p:cNvPicPr>
            <a:picLocks noChangeAspect="1"/>
          </p:cNvPicPr>
          <p:nvPr/>
        </p:nvPicPr>
        <p:blipFill>
          <a:blip r:embed="rId7"/>
          <a:stretch>
            <a:fillRect/>
          </a:stretch>
        </p:blipFill>
        <p:spPr>
          <a:xfrm>
            <a:off x="838200" y="1220923"/>
            <a:ext cx="1947687" cy="371696"/>
          </a:xfrm>
          <a:prstGeom prst="rect">
            <a:avLst/>
          </a:prstGeom>
        </p:spPr>
      </p:pic>
      <p:pic>
        <p:nvPicPr>
          <p:cNvPr id="2" name="圖片 1">
            <a:extLst>
              <a:ext uri="{FF2B5EF4-FFF2-40B4-BE49-F238E27FC236}">
                <a16:creationId xmlns:a16="http://schemas.microsoft.com/office/drawing/2014/main" id="{7F8F785B-B9B9-9C24-9603-205EEA12E1F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42504" y="3832199"/>
            <a:ext cx="6315485" cy="2952514"/>
          </a:xfrm>
          <a:prstGeom prst="rect">
            <a:avLst/>
          </a:prstGeom>
        </p:spPr>
      </p:pic>
      <p:sp>
        <p:nvSpPr>
          <p:cNvPr id="5" name="文字方塊 4">
            <a:extLst>
              <a:ext uri="{FF2B5EF4-FFF2-40B4-BE49-F238E27FC236}">
                <a16:creationId xmlns:a16="http://schemas.microsoft.com/office/drawing/2014/main" id="{F4B0D207-BCF9-83FE-FFF1-43C74A1ACDB1}"/>
              </a:ext>
            </a:extLst>
          </p:cNvPr>
          <p:cNvSpPr txBox="1"/>
          <p:nvPr/>
        </p:nvSpPr>
        <p:spPr>
          <a:xfrm>
            <a:off x="8406351" y="1250095"/>
            <a:ext cx="1630575" cy="369332"/>
          </a:xfrm>
          <a:prstGeom prst="rect">
            <a:avLst/>
          </a:prstGeom>
          <a:noFill/>
        </p:spPr>
        <p:txBody>
          <a:bodyPr wrap="none" rtlCol="0">
            <a:spAutoFit/>
          </a:bodyPr>
          <a:lstStyle/>
          <a:p>
            <a:r>
              <a:rPr lang="zh-TW" altLang="en-US" dirty="0">
                <a:highlight>
                  <a:srgbClr val="FFFF00"/>
                </a:highlight>
              </a:rPr>
              <a:t>可延長至</a:t>
            </a:r>
            <a:r>
              <a:rPr lang="en-US" altLang="zh-TW" dirty="0">
                <a:highlight>
                  <a:srgbClr val="FFFF00"/>
                </a:highlight>
              </a:rPr>
              <a:t>7.3</a:t>
            </a:r>
            <a:r>
              <a:rPr lang="zh-TW" altLang="en-US">
                <a:highlight>
                  <a:srgbClr val="FFFF00"/>
                </a:highlight>
              </a:rPr>
              <a:t>米</a:t>
            </a:r>
            <a:endParaRPr lang="zh-TW" altLang="en-US" dirty="0">
              <a:highlight>
                <a:srgbClr val="FFFF00"/>
              </a:highlight>
            </a:endParaRPr>
          </a:p>
        </p:txBody>
      </p:sp>
      <p:cxnSp>
        <p:nvCxnSpPr>
          <p:cNvPr id="14" name="直線單箭頭接點 13">
            <a:extLst>
              <a:ext uri="{FF2B5EF4-FFF2-40B4-BE49-F238E27FC236}">
                <a16:creationId xmlns:a16="http://schemas.microsoft.com/office/drawing/2014/main" id="{D089B571-DE16-5CFD-C905-F438D011F423}"/>
              </a:ext>
            </a:extLst>
          </p:cNvPr>
          <p:cNvCxnSpPr>
            <a:cxnSpLocks/>
            <a:endCxn id="5" idx="1"/>
          </p:cNvCxnSpPr>
          <p:nvPr/>
        </p:nvCxnSpPr>
        <p:spPr>
          <a:xfrm flipV="1">
            <a:off x="7985365" y="1434761"/>
            <a:ext cx="420986" cy="2590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786C6FF6-9D08-1241-1D2F-A92491E939FA}"/>
              </a:ext>
            </a:extLst>
          </p:cNvPr>
          <p:cNvSpPr txBox="1"/>
          <p:nvPr/>
        </p:nvSpPr>
        <p:spPr>
          <a:xfrm>
            <a:off x="2379519" y="5053906"/>
            <a:ext cx="1105086" cy="646331"/>
          </a:xfrm>
          <a:prstGeom prst="rect">
            <a:avLst/>
          </a:prstGeom>
          <a:noFill/>
        </p:spPr>
        <p:txBody>
          <a:bodyPr wrap="square" rtlCol="0">
            <a:spAutoFit/>
          </a:bodyPr>
          <a:lstStyle/>
          <a:p>
            <a:r>
              <a:rPr lang="zh-TW" altLang="en-US" dirty="0">
                <a:highlight>
                  <a:srgbClr val="FFFF00"/>
                </a:highlight>
              </a:rPr>
              <a:t>支援基本</a:t>
            </a:r>
            <a:r>
              <a:rPr lang="en-US" altLang="zh-TW" dirty="0">
                <a:highlight>
                  <a:srgbClr val="FFFF00"/>
                </a:highlight>
              </a:rPr>
              <a:t>6</a:t>
            </a:r>
            <a:r>
              <a:rPr lang="zh-TW" altLang="en-US" dirty="0">
                <a:highlight>
                  <a:srgbClr val="FFFF00"/>
                </a:highlight>
              </a:rPr>
              <a:t>車種</a:t>
            </a:r>
          </a:p>
        </p:txBody>
      </p:sp>
      <p:sp>
        <p:nvSpPr>
          <p:cNvPr id="20" name="文字方塊 19">
            <a:extLst>
              <a:ext uri="{FF2B5EF4-FFF2-40B4-BE49-F238E27FC236}">
                <a16:creationId xmlns:a16="http://schemas.microsoft.com/office/drawing/2014/main" id="{D97670F3-C062-F2AE-9472-B1F03B3BA804}"/>
              </a:ext>
            </a:extLst>
          </p:cNvPr>
          <p:cNvSpPr txBox="1"/>
          <p:nvPr/>
        </p:nvSpPr>
        <p:spPr>
          <a:xfrm>
            <a:off x="9641751" y="3941566"/>
            <a:ext cx="2492990" cy="646331"/>
          </a:xfrm>
          <a:prstGeom prst="rect">
            <a:avLst/>
          </a:prstGeom>
          <a:noFill/>
        </p:spPr>
        <p:txBody>
          <a:bodyPr wrap="none" rtlCol="0">
            <a:spAutoFit/>
          </a:bodyPr>
          <a:lstStyle/>
          <a:p>
            <a:r>
              <a:rPr lang="zh-TW" altLang="en-US" dirty="0">
                <a:highlight>
                  <a:srgbClr val="FFFF00"/>
                </a:highlight>
              </a:rPr>
              <a:t>多綁附於燈桿或號誌桿</a:t>
            </a:r>
            <a:endParaRPr lang="en-US" altLang="zh-TW" dirty="0">
              <a:highlight>
                <a:srgbClr val="FFFF00"/>
              </a:highlight>
            </a:endParaRPr>
          </a:p>
          <a:p>
            <a:r>
              <a:rPr lang="zh-TW" altLang="en-US" dirty="0">
                <a:highlight>
                  <a:srgbClr val="FFFF00"/>
                </a:highlight>
              </a:rPr>
              <a:t>可另購三角架獨力支撐</a:t>
            </a:r>
          </a:p>
        </p:txBody>
      </p:sp>
    </p:spTree>
    <p:extLst>
      <p:ext uri="{BB962C8B-B14F-4D97-AF65-F5344CB8AC3E}">
        <p14:creationId xmlns:p14="http://schemas.microsoft.com/office/powerpoint/2010/main" val="3840096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BFD7B86-5887-16C8-36F5-65D8F5B66434}"/>
              </a:ext>
            </a:extLst>
          </p:cNvPr>
          <p:cNvSpPr>
            <a:spLocks noGrp="1"/>
          </p:cNvSpPr>
          <p:nvPr>
            <p:ph type="title"/>
          </p:nvPr>
        </p:nvSpPr>
        <p:spPr/>
        <p:txBody>
          <a:bodyPr/>
          <a:lstStyle/>
          <a:p>
            <a:r>
              <a:rPr lang="en-US" altLang="zh-TW" dirty="0" err="1"/>
              <a:t>Rekor</a:t>
            </a:r>
            <a:r>
              <a:rPr lang="en-US" altLang="zh-TW" dirty="0"/>
              <a:t> Edge Max</a:t>
            </a:r>
            <a:endParaRPr lang="zh-TW" altLang="en-US" dirty="0"/>
          </a:p>
        </p:txBody>
      </p:sp>
      <p:sp>
        <p:nvSpPr>
          <p:cNvPr id="4" name="投影片編號版面配置區 3">
            <a:extLst>
              <a:ext uri="{FF2B5EF4-FFF2-40B4-BE49-F238E27FC236}">
                <a16:creationId xmlns:a16="http://schemas.microsoft.com/office/drawing/2014/main" id="{89C37F08-08E7-E8A7-0678-FD134E4B027B}"/>
              </a:ext>
            </a:extLst>
          </p:cNvPr>
          <p:cNvSpPr>
            <a:spLocks noGrp="1"/>
          </p:cNvSpPr>
          <p:nvPr>
            <p:ph type="sldNum" sz="quarter" idx="12"/>
          </p:nvPr>
        </p:nvSpPr>
        <p:spPr/>
        <p:txBody>
          <a:bodyPr/>
          <a:lstStyle/>
          <a:p>
            <a:pPr algn="ctr"/>
            <a:fld id="{6E290225-7458-4E5F-AFE5-E142CAAEBF37}" type="slidenum">
              <a:rPr lang="en-US" smtClean="0"/>
              <a:pPr algn="ctr"/>
              <a:t>24</a:t>
            </a:fld>
            <a:endParaRPr lang="en-US"/>
          </a:p>
        </p:txBody>
      </p:sp>
      <p:pic>
        <p:nvPicPr>
          <p:cNvPr id="8" name="圖片 7">
            <a:extLst>
              <a:ext uri="{FF2B5EF4-FFF2-40B4-BE49-F238E27FC236}">
                <a16:creationId xmlns:a16="http://schemas.microsoft.com/office/drawing/2014/main" id="{FDEBC893-4A21-D833-8492-95D8F14020DA}"/>
              </a:ext>
            </a:extLst>
          </p:cNvPr>
          <p:cNvPicPr>
            <a:picLocks noChangeAspect="1"/>
          </p:cNvPicPr>
          <p:nvPr/>
        </p:nvPicPr>
        <p:blipFill>
          <a:blip r:embed="rId2"/>
          <a:stretch>
            <a:fillRect/>
          </a:stretch>
        </p:blipFill>
        <p:spPr>
          <a:xfrm>
            <a:off x="3242864" y="1786868"/>
            <a:ext cx="5706271" cy="4706007"/>
          </a:xfrm>
          <a:prstGeom prst="rect">
            <a:avLst/>
          </a:prstGeom>
        </p:spPr>
      </p:pic>
      <p:sp>
        <p:nvSpPr>
          <p:cNvPr id="9" name="文字方塊 8">
            <a:extLst>
              <a:ext uri="{FF2B5EF4-FFF2-40B4-BE49-F238E27FC236}">
                <a16:creationId xmlns:a16="http://schemas.microsoft.com/office/drawing/2014/main" id="{5379465B-9315-319D-7492-A4A1A069E838}"/>
              </a:ext>
            </a:extLst>
          </p:cNvPr>
          <p:cNvSpPr txBox="1"/>
          <p:nvPr/>
        </p:nvSpPr>
        <p:spPr>
          <a:xfrm>
            <a:off x="838200" y="1335878"/>
            <a:ext cx="4283545" cy="923330"/>
          </a:xfrm>
          <a:prstGeom prst="rect">
            <a:avLst/>
          </a:prstGeom>
          <a:noFill/>
        </p:spPr>
        <p:txBody>
          <a:bodyPr wrap="none" rtlCol="0">
            <a:spAutoFit/>
          </a:bodyPr>
          <a:lstStyle/>
          <a:p>
            <a:pPr marL="285750" indent="-285750">
              <a:buFont typeface="Arial" panose="020B0604020202020204" pitchFamily="34" charset="0"/>
              <a:buChar char="•"/>
            </a:pPr>
            <a:r>
              <a:rPr lang="zh-TW" altLang="en-US" dirty="0"/>
              <a:t>攝影機*</a:t>
            </a:r>
            <a:r>
              <a:rPr lang="en-US" altLang="zh-TW" dirty="0"/>
              <a:t>2+</a:t>
            </a:r>
            <a:r>
              <a:rPr lang="zh-TW" altLang="en-US" dirty="0"/>
              <a:t>邊緣運算器</a:t>
            </a:r>
            <a:r>
              <a:rPr lang="en-US" altLang="zh-TW" dirty="0"/>
              <a:t>+</a:t>
            </a:r>
            <a:r>
              <a:rPr lang="zh-TW" altLang="en-US" dirty="0"/>
              <a:t>太陽能板</a:t>
            </a:r>
            <a:r>
              <a:rPr lang="en-US" altLang="zh-TW" dirty="0"/>
              <a:t>+</a:t>
            </a:r>
            <a:r>
              <a:rPr lang="zh-TW" altLang="en-US" dirty="0"/>
              <a:t>桿柱</a:t>
            </a:r>
            <a:endParaRPr lang="en-US" altLang="zh-TW" dirty="0"/>
          </a:p>
          <a:p>
            <a:pPr marL="285750" indent="-285750">
              <a:buFont typeface="Arial" panose="020B0604020202020204" pitchFamily="34" charset="0"/>
              <a:buChar char="•"/>
            </a:pPr>
            <a:r>
              <a:rPr lang="en-US" altLang="zh-TW" dirty="0"/>
              <a:t>Cellular</a:t>
            </a:r>
            <a:r>
              <a:rPr lang="zh-TW" altLang="en-US" dirty="0"/>
              <a:t>連線</a:t>
            </a:r>
            <a:endParaRPr lang="en-US" altLang="zh-TW" dirty="0"/>
          </a:p>
          <a:p>
            <a:pPr marL="285750" indent="-285750">
              <a:buFont typeface="Arial" panose="020B0604020202020204" pitchFamily="34" charset="0"/>
              <a:buChar char="•"/>
            </a:pPr>
            <a:endParaRPr lang="zh-TW" altLang="en-US" dirty="0"/>
          </a:p>
        </p:txBody>
      </p:sp>
    </p:spTree>
    <p:extLst>
      <p:ext uri="{BB962C8B-B14F-4D97-AF65-F5344CB8AC3E}">
        <p14:creationId xmlns:p14="http://schemas.microsoft.com/office/powerpoint/2010/main" val="763883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0FC621E-B0B0-830F-7E24-F82CC24942C8}"/>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3AD0B71B-CFE4-85CE-68DB-CDE890A12EC2}"/>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E92447CB-9A17-B5E7-83FA-D7C27D57DD36}"/>
              </a:ext>
            </a:extLst>
          </p:cNvPr>
          <p:cNvSpPr>
            <a:spLocks noGrp="1"/>
          </p:cNvSpPr>
          <p:nvPr>
            <p:ph idx="1"/>
          </p:nvPr>
        </p:nvSpPr>
        <p:spPr/>
        <p:txBody>
          <a:bodyPr/>
          <a:lstStyle/>
          <a:p>
            <a:r>
              <a:rPr lang="zh-TW" altLang="en-US" dirty="0"/>
              <a:t>路段偵測</a:t>
            </a:r>
          </a:p>
        </p:txBody>
      </p:sp>
      <p:graphicFrame>
        <p:nvGraphicFramePr>
          <p:cNvPr id="6" name="表格 5">
            <a:extLst>
              <a:ext uri="{FF2B5EF4-FFF2-40B4-BE49-F238E27FC236}">
                <a16:creationId xmlns:a16="http://schemas.microsoft.com/office/drawing/2014/main" id="{802C213D-70A0-31F9-30CD-CFB393458ABA}"/>
              </a:ext>
            </a:extLst>
          </p:cNvPr>
          <p:cNvGraphicFramePr>
            <a:graphicFrameLocks noGrp="1"/>
          </p:cNvGraphicFramePr>
          <p:nvPr>
            <p:extLst>
              <p:ext uri="{D42A27DB-BD31-4B8C-83A1-F6EECF244321}">
                <p14:modId xmlns:p14="http://schemas.microsoft.com/office/powerpoint/2010/main" val="3146362766"/>
              </p:ext>
            </p:extLst>
          </p:nvPr>
        </p:nvGraphicFramePr>
        <p:xfrm>
          <a:off x="6433458" y="3063147"/>
          <a:ext cx="2260220" cy="2743200"/>
        </p:xfrm>
        <a:graphic>
          <a:graphicData uri="http://schemas.openxmlformats.org/drawingml/2006/table">
            <a:tbl>
              <a:tblPr firstRow="1" bandRow="1">
                <a:tableStyleId>{073A0DAA-6AF3-43AB-8588-CEC1D06C72B9}</a:tableStyleId>
              </a:tblPr>
              <a:tblGrid>
                <a:gridCol w="1326452">
                  <a:extLst>
                    <a:ext uri="{9D8B030D-6E8A-4147-A177-3AD203B41FA5}">
                      <a16:colId xmlns:a16="http://schemas.microsoft.com/office/drawing/2014/main" val="3314536403"/>
                    </a:ext>
                  </a:extLst>
                </a:gridCol>
                <a:gridCol w="933768">
                  <a:extLst>
                    <a:ext uri="{9D8B030D-6E8A-4147-A177-3AD203B41FA5}">
                      <a16:colId xmlns:a16="http://schemas.microsoft.com/office/drawing/2014/main" val="1383013499"/>
                    </a:ext>
                  </a:extLst>
                </a:gridCol>
              </a:tblGrid>
              <a:tr h="370840">
                <a:tc>
                  <a:txBody>
                    <a:bodyPr/>
                    <a:lstStyle/>
                    <a:p>
                      <a:r>
                        <a:rPr lang="zh-TW" altLang="en-US" sz="1400" dirty="0"/>
                        <a:t>偵測區域</a:t>
                      </a:r>
                    </a:p>
                  </a:txBody>
                  <a:tcPr/>
                </a:tc>
                <a:tc>
                  <a:txBody>
                    <a:bodyPr/>
                    <a:lstStyle/>
                    <a:p>
                      <a:r>
                        <a:rPr lang="zh-TW" altLang="en-US" sz="1400" dirty="0"/>
                        <a:t>是否涵蓋</a:t>
                      </a:r>
                    </a:p>
                  </a:txBody>
                  <a:tcPr/>
                </a:tc>
                <a:extLst>
                  <a:ext uri="{0D108BD9-81ED-4DB2-BD59-A6C34878D82A}">
                    <a16:rowId xmlns:a16="http://schemas.microsoft.com/office/drawing/2014/main" val="2930558131"/>
                  </a:ext>
                </a:extLst>
              </a:tr>
              <a:tr h="370840">
                <a:tc>
                  <a:txBody>
                    <a:bodyPr/>
                    <a:lstStyle/>
                    <a:p>
                      <a:r>
                        <a:rPr lang="en-US" altLang="zh-TW" sz="1400" b="1" dirty="0"/>
                        <a:t>Presence</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3856089971"/>
                  </a:ext>
                </a:extLst>
              </a:tr>
              <a:tr h="370840">
                <a:tc>
                  <a:txBody>
                    <a:bodyPr/>
                    <a:lstStyle/>
                    <a:p>
                      <a:r>
                        <a:rPr lang="en-US" altLang="zh-TW" sz="1400" b="1" dirty="0"/>
                        <a:t>Stop Bar Count</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758419671"/>
                  </a:ext>
                </a:extLst>
              </a:tr>
              <a:tr h="370840">
                <a:tc>
                  <a:txBody>
                    <a:bodyPr/>
                    <a:lstStyle/>
                    <a:p>
                      <a:r>
                        <a:rPr lang="en-US" altLang="zh-TW" sz="1400" b="1" dirty="0"/>
                        <a:t>Yellow &amp; Red Actuation</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1149191782"/>
                  </a:ext>
                </a:extLst>
              </a:tr>
              <a:tr h="370840">
                <a:tc>
                  <a:txBody>
                    <a:bodyPr/>
                    <a:lstStyle/>
                    <a:p>
                      <a:r>
                        <a:rPr lang="en-US" altLang="zh-TW" sz="1400" b="1" dirty="0"/>
                        <a:t>Advance Count</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324542058"/>
                  </a:ext>
                </a:extLst>
              </a:tr>
              <a:tr h="370840">
                <a:tc>
                  <a:txBody>
                    <a:bodyPr/>
                    <a:lstStyle/>
                    <a:p>
                      <a:r>
                        <a:rPr lang="en-US" altLang="zh-TW" sz="1400" b="1" dirty="0"/>
                        <a:t>Advance Speed</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3019341136"/>
                  </a:ext>
                </a:extLst>
              </a:tr>
              <a:tr h="370840">
                <a:tc>
                  <a:txBody>
                    <a:bodyPr/>
                    <a:lstStyle/>
                    <a:p>
                      <a:r>
                        <a:rPr lang="en-US" altLang="zh-TW" sz="1400" b="1" dirty="0"/>
                        <a:t>Exit Count</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1290166532"/>
                  </a:ext>
                </a:extLst>
              </a:tr>
            </a:tbl>
          </a:graphicData>
        </a:graphic>
      </p:graphicFrame>
      <p:sp>
        <p:nvSpPr>
          <p:cNvPr id="7" name="文字方塊 6">
            <a:extLst>
              <a:ext uri="{FF2B5EF4-FFF2-40B4-BE49-F238E27FC236}">
                <a16:creationId xmlns:a16="http://schemas.microsoft.com/office/drawing/2014/main" id="{EBE0B811-2ECA-64A1-CB84-732867CA5866}"/>
              </a:ext>
            </a:extLst>
          </p:cNvPr>
          <p:cNvSpPr txBox="1"/>
          <p:nvPr/>
        </p:nvSpPr>
        <p:spPr>
          <a:xfrm>
            <a:off x="5948225" y="3754550"/>
            <a:ext cx="369455" cy="523220"/>
          </a:xfrm>
          <a:prstGeom prst="rect">
            <a:avLst/>
          </a:prstGeom>
          <a:noFill/>
        </p:spPr>
        <p:txBody>
          <a:bodyPr wrap="square" rtlCol="0">
            <a:spAutoFit/>
          </a:bodyPr>
          <a:lstStyle/>
          <a:p>
            <a:r>
              <a:rPr lang="zh-TW" altLang="en-US" sz="1400" dirty="0">
                <a:highlight>
                  <a:srgbClr val="FFFF00"/>
                </a:highlight>
              </a:rPr>
              <a:t>短距</a:t>
            </a:r>
          </a:p>
        </p:txBody>
      </p:sp>
      <p:sp>
        <p:nvSpPr>
          <p:cNvPr id="8" name="左大括弧 7">
            <a:extLst>
              <a:ext uri="{FF2B5EF4-FFF2-40B4-BE49-F238E27FC236}">
                <a16:creationId xmlns:a16="http://schemas.microsoft.com/office/drawing/2014/main" id="{AE362A10-60B7-5F5E-7E06-D28C3983DDB0}"/>
              </a:ext>
            </a:extLst>
          </p:cNvPr>
          <p:cNvSpPr/>
          <p:nvPr/>
        </p:nvSpPr>
        <p:spPr>
          <a:xfrm>
            <a:off x="6236431" y="3617338"/>
            <a:ext cx="155140" cy="79764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4D20EF75-DEED-5465-57E2-0B2A2338E9EF}"/>
              </a:ext>
            </a:extLst>
          </p:cNvPr>
          <p:cNvSpPr txBox="1"/>
          <p:nvPr/>
        </p:nvSpPr>
        <p:spPr>
          <a:xfrm>
            <a:off x="5948225" y="4772530"/>
            <a:ext cx="369455" cy="523220"/>
          </a:xfrm>
          <a:prstGeom prst="rect">
            <a:avLst/>
          </a:prstGeom>
          <a:noFill/>
        </p:spPr>
        <p:txBody>
          <a:bodyPr wrap="square" rtlCol="0">
            <a:spAutoFit/>
          </a:bodyPr>
          <a:lstStyle/>
          <a:p>
            <a:r>
              <a:rPr lang="zh-TW" altLang="en-US" sz="1400" dirty="0">
                <a:highlight>
                  <a:srgbClr val="FFFF00"/>
                </a:highlight>
              </a:rPr>
              <a:t>長距</a:t>
            </a:r>
          </a:p>
        </p:txBody>
      </p:sp>
      <p:sp>
        <p:nvSpPr>
          <p:cNvPr id="10" name="左大括弧 9">
            <a:extLst>
              <a:ext uri="{FF2B5EF4-FFF2-40B4-BE49-F238E27FC236}">
                <a16:creationId xmlns:a16="http://schemas.microsoft.com/office/drawing/2014/main" id="{F394F25A-4176-BF41-1AF4-F715E7C6F86D}"/>
              </a:ext>
            </a:extLst>
          </p:cNvPr>
          <p:cNvSpPr/>
          <p:nvPr/>
        </p:nvSpPr>
        <p:spPr>
          <a:xfrm>
            <a:off x="6236431" y="4826618"/>
            <a:ext cx="155140" cy="3860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730346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CEAFF1F3-4248-02BE-9B4D-713B24E9AD15}"/>
              </a:ext>
            </a:extLst>
          </p:cNvPr>
          <p:cNvSpPr>
            <a:spLocks noGrp="1"/>
          </p:cNvSpPr>
          <p:nvPr>
            <p:ph type="title"/>
          </p:nvPr>
        </p:nvSpPr>
        <p:spPr/>
        <p:txBody>
          <a:bodyPr>
            <a:normAutofit/>
          </a:bodyPr>
          <a:lstStyle/>
          <a:p>
            <a:r>
              <a:rPr lang="zh-TW" altLang="en-US" dirty="0"/>
              <a:t>攝影機規格比較總表</a:t>
            </a:r>
          </a:p>
        </p:txBody>
      </p:sp>
      <p:sp>
        <p:nvSpPr>
          <p:cNvPr id="3" name="投影片編號版面配置區 2">
            <a:extLst>
              <a:ext uri="{FF2B5EF4-FFF2-40B4-BE49-F238E27FC236}">
                <a16:creationId xmlns:a16="http://schemas.microsoft.com/office/drawing/2014/main" id="{17DF7927-735B-5EA4-5F51-BA915D32CAA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9" name="內容版面配置區 8">
            <a:extLst>
              <a:ext uri="{FF2B5EF4-FFF2-40B4-BE49-F238E27FC236}">
                <a16:creationId xmlns:a16="http://schemas.microsoft.com/office/drawing/2014/main" id="{13297950-B4F2-354D-ABD3-066A4AD031C8}"/>
              </a:ext>
            </a:extLst>
          </p:cNvPr>
          <p:cNvGraphicFramePr>
            <a:graphicFrameLocks noGrp="1"/>
          </p:cNvGraphicFramePr>
          <p:nvPr>
            <p:ph idx="1"/>
            <p:extLst>
              <p:ext uri="{D42A27DB-BD31-4B8C-83A1-F6EECF244321}">
                <p14:modId xmlns:p14="http://schemas.microsoft.com/office/powerpoint/2010/main" val="2484769764"/>
              </p:ext>
            </p:extLst>
          </p:nvPr>
        </p:nvGraphicFramePr>
        <p:xfrm>
          <a:off x="381000" y="1202259"/>
          <a:ext cx="11767455" cy="2016760"/>
        </p:xfrm>
        <a:graphic>
          <a:graphicData uri="http://schemas.openxmlformats.org/drawingml/2006/table">
            <a:tbl>
              <a:tblPr firstRow="1" bandRow="1">
                <a:tableStyleId>{00A15C55-8517-42AA-B614-E9B94910E393}</a:tableStyleId>
              </a:tblPr>
              <a:tblGrid>
                <a:gridCol w="1203364">
                  <a:extLst>
                    <a:ext uri="{9D8B030D-6E8A-4147-A177-3AD203B41FA5}">
                      <a16:colId xmlns:a16="http://schemas.microsoft.com/office/drawing/2014/main" val="2104390007"/>
                    </a:ext>
                  </a:extLst>
                </a:gridCol>
                <a:gridCol w="1257950">
                  <a:extLst>
                    <a:ext uri="{9D8B030D-6E8A-4147-A177-3AD203B41FA5}">
                      <a16:colId xmlns:a16="http://schemas.microsoft.com/office/drawing/2014/main" val="4060961217"/>
                    </a:ext>
                  </a:extLst>
                </a:gridCol>
                <a:gridCol w="1071802">
                  <a:extLst>
                    <a:ext uri="{9D8B030D-6E8A-4147-A177-3AD203B41FA5}">
                      <a16:colId xmlns:a16="http://schemas.microsoft.com/office/drawing/2014/main" val="404605835"/>
                    </a:ext>
                  </a:extLst>
                </a:gridCol>
                <a:gridCol w="1580907">
                  <a:extLst>
                    <a:ext uri="{9D8B030D-6E8A-4147-A177-3AD203B41FA5}">
                      <a16:colId xmlns:a16="http://schemas.microsoft.com/office/drawing/2014/main" val="3201451889"/>
                    </a:ext>
                  </a:extLst>
                </a:gridCol>
                <a:gridCol w="1098932">
                  <a:extLst>
                    <a:ext uri="{9D8B030D-6E8A-4147-A177-3AD203B41FA5}">
                      <a16:colId xmlns:a16="http://schemas.microsoft.com/office/drawing/2014/main" val="1486160952"/>
                    </a:ext>
                  </a:extLst>
                </a:gridCol>
                <a:gridCol w="1406404">
                  <a:extLst>
                    <a:ext uri="{9D8B030D-6E8A-4147-A177-3AD203B41FA5}">
                      <a16:colId xmlns:a16="http://schemas.microsoft.com/office/drawing/2014/main" val="3004135111"/>
                    </a:ext>
                  </a:extLst>
                </a:gridCol>
                <a:gridCol w="1326354">
                  <a:extLst>
                    <a:ext uri="{9D8B030D-6E8A-4147-A177-3AD203B41FA5}">
                      <a16:colId xmlns:a16="http://schemas.microsoft.com/office/drawing/2014/main" val="2805589349"/>
                    </a:ext>
                  </a:extLst>
                </a:gridCol>
                <a:gridCol w="937827">
                  <a:extLst>
                    <a:ext uri="{9D8B030D-6E8A-4147-A177-3AD203B41FA5}">
                      <a16:colId xmlns:a16="http://schemas.microsoft.com/office/drawing/2014/main" val="3502474816"/>
                    </a:ext>
                  </a:extLst>
                </a:gridCol>
                <a:gridCol w="1098932">
                  <a:extLst>
                    <a:ext uri="{9D8B030D-6E8A-4147-A177-3AD203B41FA5}">
                      <a16:colId xmlns:a16="http://schemas.microsoft.com/office/drawing/2014/main" val="2309809610"/>
                    </a:ext>
                  </a:extLst>
                </a:gridCol>
                <a:gridCol w="784983">
                  <a:extLst>
                    <a:ext uri="{9D8B030D-6E8A-4147-A177-3AD203B41FA5}">
                      <a16:colId xmlns:a16="http://schemas.microsoft.com/office/drawing/2014/main" val="3105279685"/>
                    </a:ext>
                  </a:extLst>
                </a:gridCol>
              </a:tblGrid>
              <a:tr h="370840">
                <a:tc>
                  <a:txBody>
                    <a:bodyPr/>
                    <a:lstStyle/>
                    <a:p>
                      <a:endParaRPr lang="zh-TW" altLang="en-US" sz="1600"/>
                    </a:p>
                  </a:txBody>
                  <a:tcPr/>
                </a:tc>
                <a:tc>
                  <a:txBody>
                    <a:bodyPr/>
                    <a:lstStyle/>
                    <a:p>
                      <a:endParaRPr lang="zh-TW" altLang="en-US" sz="1600"/>
                    </a:p>
                  </a:txBody>
                  <a:tcPr/>
                </a:tc>
                <a:tc>
                  <a:txBody>
                    <a:bodyPr/>
                    <a:lstStyle/>
                    <a:p>
                      <a:r>
                        <a:rPr lang="zh-TW" altLang="en-US" sz="1600" dirty="0"/>
                        <a:t>像素</a:t>
                      </a:r>
                    </a:p>
                  </a:txBody>
                  <a:tcPr/>
                </a:tc>
                <a:tc>
                  <a:txBody>
                    <a:bodyPr/>
                    <a:lstStyle/>
                    <a:p>
                      <a:r>
                        <a:rPr lang="zh-TW" altLang="en-US" sz="1600" dirty="0"/>
                        <a:t>觀測範圍</a:t>
                      </a:r>
                    </a:p>
                  </a:txBody>
                  <a:tcPr/>
                </a:tc>
                <a:tc>
                  <a:txBody>
                    <a:bodyPr/>
                    <a:lstStyle/>
                    <a:p>
                      <a:r>
                        <a:rPr lang="zh-TW" altLang="en-US" sz="1600" dirty="0"/>
                        <a:t>觀測距離</a:t>
                      </a:r>
                    </a:p>
                  </a:txBody>
                  <a:tcPr/>
                </a:tc>
                <a:tc>
                  <a:txBody>
                    <a:bodyPr/>
                    <a:lstStyle/>
                    <a:p>
                      <a:r>
                        <a:rPr lang="zh-TW" altLang="en-US" sz="1600" dirty="0"/>
                        <a:t>感測元件</a:t>
                      </a:r>
                    </a:p>
                  </a:txBody>
                  <a:tcPr/>
                </a:tc>
                <a:tc>
                  <a:txBody>
                    <a:bodyPr/>
                    <a:lstStyle/>
                    <a:p>
                      <a:r>
                        <a:rPr lang="zh-TW" altLang="en-US" sz="1600" dirty="0"/>
                        <a:t>快門速度</a:t>
                      </a:r>
                    </a:p>
                  </a:txBody>
                  <a:tcPr/>
                </a:tc>
                <a:tc>
                  <a:txBody>
                    <a:bodyPr/>
                    <a:lstStyle/>
                    <a:p>
                      <a:r>
                        <a:rPr lang="zh-TW" altLang="en-US" sz="1600" dirty="0"/>
                        <a:t>焦距</a:t>
                      </a:r>
                    </a:p>
                  </a:txBody>
                  <a:tcPr/>
                </a:tc>
                <a:tc>
                  <a:txBody>
                    <a:bodyPr/>
                    <a:lstStyle/>
                    <a:p>
                      <a:r>
                        <a:rPr lang="zh-TW" altLang="en-US" sz="1600" dirty="0"/>
                        <a:t>動態範圍</a:t>
                      </a:r>
                    </a:p>
                  </a:txBody>
                  <a:tcPr/>
                </a:tc>
                <a:tc>
                  <a:txBody>
                    <a:bodyPr/>
                    <a:lstStyle/>
                    <a:p>
                      <a:r>
                        <a:rPr lang="zh-TW" altLang="en-US" sz="1600" dirty="0"/>
                        <a:t>變焦</a:t>
                      </a:r>
                    </a:p>
                  </a:txBody>
                  <a:tcPr/>
                </a:tc>
                <a:extLst>
                  <a:ext uri="{0D108BD9-81ED-4DB2-BD59-A6C34878D82A}">
                    <a16:rowId xmlns:a16="http://schemas.microsoft.com/office/drawing/2014/main" val="1308673196"/>
                  </a:ext>
                </a:extLst>
              </a:tr>
              <a:tr h="370840">
                <a:tc>
                  <a:txBody>
                    <a:bodyPr/>
                    <a:lstStyle/>
                    <a:p>
                      <a:r>
                        <a:rPr lang="en-US" altLang="zh-TW" dirty="0" err="1"/>
                        <a:t>Miovision</a:t>
                      </a:r>
                      <a:endParaRPr lang="zh-TW" altLang="en-US" dirty="0"/>
                    </a:p>
                  </a:txBody>
                  <a:tcPr/>
                </a:tc>
                <a:tc>
                  <a:txBody>
                    <a:bodyPr/>
                    <a:lstStyle/>
                    <a:p>
                      <a:r>
                        <a:rPr lang="en-US" altLang="zh-TW" sz="1600" dirty="0">
                          <a:hlinkClick r:id="rId2"/>
                        </a:rPr>
                        <a:t>SmartView Approach</a:t>
                      </a:r>
                      <a:endParaRPr lang="zh-TW" altLang="en-US" sz="1600" dirty="0"/>
                    </a:p>
                  </a:txBody>
                  <a:tcPr/>
                </a:tc>
                <a:tc>
                  <a:txBody>
                    <a:bodyPr/>
                    <a:lstStyle/>
                    <a:p>
                      <a:r>
                        <a:rPr lang="en-US" altLang="zh-TW" sz="1600" dirty="0"/>
                        <a:t>1080P up to 60fps</a:t>
                      </a:r>
                      <a:r>
                        <a:rPr lang="zh-TW" altLang="en-US" sz="1600" dirty="0"/>
                        <a:t>；</a:t>
                      </a:r>
                      <a:r>
                        <a:rPr lang="en-US" altLang="zh-TW" sz="1600" dirty="0"/>
                        <a:t>1280*960</a:t>
                      </a:r>
                      <a:endParaRPr lang="zh-TW" altLang="en-US" sz="1600" dirty="0"/>
                    </a:p>
                  </a:txBody>
                  <a:tcPr/>
                </a:tc>
                <a:tc>
                  <a:txBody>
                    <a:bodyPr/>
                    <a:lstStyle/>
                    <a:p>
                      <a:r>
                        <a:rPr lang="nl-NL" altLang="zh-TW" sz="1600" dirty="0"/>
                        <a:t>Horizontal: 15° (Zoom), Vertical: 9° (Zoom)</a:t>
                      </a:r>
                    </a:p>
                    <a:p>
                      <a:r>
                        <a:rPr lang="en-US" altLang="zh-TW" sz="1600" dirty="0"/>
                        <a:t>4 lanes</a:t>
                      </a:r>
                      <a:endParaRPr lang="zh-TW" altLang="en-US" sz="1600" dirty="0"/>
                    </a:p>
                  </a:txBody>
                  <a:tcPr/>
                </a:tc>
                <a:tc>
                  <a:txBody>
                    <a:bodyPr/>
                    <a:lstStyle/>
                    <a:p>
                      <a:r>
                        <a:rPr lang="en-US" altLang="zh-TW" sz="1600" dirty="0"/>
                        <a:t>500</a:t>
                      </a:r>
                      <a:r>
                        <a:rPr lang="zh-TW" altLang="en-US" sz="1600" dirty="0"/>
                        <a:t> </a:t>
                      </a:r>
                      <a:r>
                        <a:rPr lang="en-US" altLang="zh-TW" sz="1600" dirty="0"/>
                        <a:t>ft</a:t>
                      </a:r>
                      <a:endParaRPr lang="zh-TW" altLang="en-US" sz="1600" dirty="0"/>
                    </a:p>
                  </a:txBody>
                  <a:tcPr/>
                </a:tc>
                <a:tc>
                  <a:txBody>
                    <a:bodyPr/>
                    <a:lstStyle/>
                    <a:p>
                      <a:r>
                        <a:rPr lang="fr-FR" altLang="zh-TW" sz="1600" dirty="0"/>
                        <a:t>Approx. 1/2.8 type CMOS image sensor</a:t>
                      </a:r>
                      <a:endParaRPr lang="zh-TW" altLang="en-US" sz="1600" dirty="0"/>
                    </a:p>
                  </a:txBody>
                  <a:tcPr/>
                </a:tc>
                <a:tc>
                  <a:txBody>
                    <a:bodyPr/>
                    <a:lstStyle/>
                    <a:p>
                      <a:r>
                        <a:rPr lang="fr-FR" altLang="zh-TW" sz="1600" dirty="0"/>
                        <a:t>60 fps Mode - 1/60 Fix to 1/10000 Fix</a:t>
                      </a:r>
                      <a:endParaRPr lang="zh-TW" altLang="en-US" sz="1600" dirty="0"/>
                    </a:p>
                  </a:txBody>
                  <a:tcPr/>
                </a:tc>
                <a:tc>
                  <a:txBody>
                    <a:bodyPr/>
                    <a:lstStyle/>
                    <a:p>
                      <a:r>
                        <a:rPr lang="en-US" altLang="zh-TW" sz="1600" dirty="0"/>
                        <a:t>9-21mm</a:t>
                      </a:r>
                      <a:endParaRPr lang="zh-TW" altLang="en-US" sz="1600" dirty="0"/>
                    </a:p>
                  </a:txBody>
                  <a:tcPr/>
                </a:tc>
                <a:tc>
                  <a:txBody>
                    <a:bodyPr/>
                    <a:lstStyle/>
                    <a:p>
                      <a:r>
                        <a:rPr lang="en-US" altLang="zh-TW" sz="1600" dirty="0"/>
                        <a:t>~144dB</a:t>
                      </a:r>
                      <a:endParaRPr lang="zh-TW" altLang="en-US" sz="1600" dirty="0"/>
                    </a:p>
                  </a:txBody>
                  <a:tcPr/>
                </a:tc>
                <a:tc>
                  <a:txBody>
                    <a:bodyPr/>
                    <a:lstStyle/>
                    <a:p>
                      <a:r>
                        <a:rPr lang="en-US" altLang="zh-TW" sz="1600" dirty="0"/>
                        <a:t>2.3x</a:t>
                      </a:r>
                      <a:endParaRPr lang="zh-TW" altLang="en-US" sz="1600" dirty="0"/>
                    </a:p>
                  </a:txBody>
                  <a:tcPr/>
                </a:tc>
                <a:extLst>
                  <a:ext uri="{0D108BD9-81ED-4DB2-BD59-A6C34878D82A}">
                    <a16:rowId xmlns:a16="http://schemas.microsoft.com/office/drawing/2014/main" val="1401448912"/>
                  </a:ext>
                </a:extLst>
              </a:tr>
              <a:tr h="370840">
                <a:tc>
                  <a:txBody>
                    <a:bodyPr/>
                    <a:lstStyle/>
                    <a:p>
                      <a:r>
                        <a:rPr lang="en-US" altLang="zh-TW" sz="1600" dirty="0"/>
                        <a:t>Cubic</a:t>
                      </a:r>
                      <a:endParaRPr lang="zh-TW" altLang="en-US" sz="1600" dirty="0"/>
                    </a:p>
                  </a:txBody>
                  <a:tcPr/>
                </a:tc>
                <a:tc>
                  <a:txBody>
                    <a:bodyPr/>
                    <a:lstStyle/>
                    <a:p>
                      <a:r>
                        <a:rPr lang="en-US" altLang="zh-TW" sz="1600" dirty="0" err="1"/>
                        <a:t>Gridsmart</a:t>
                      </a:r>
                      <a:r>
                        <a:rPr lang="en-US" altLang="zh-TW" sz="1600" dirty="0"/>
                        <a:t> AC3</a:t>
                      </a:r>
                      <a:endParaRPr lang="zh-TW" altLang="en-US" sz="1600" dirty="0"/>
                    </a:p>
                  </a:txBody>
                  <a:tcPr/>
                </a:tc>
                <a:tc>
                  <a:txBody>
                    <a:bodyPr/>
                    <a:lstStyle/>
                    <a:p>
                      <a:r>
                        <a:rPr lang="en-US" altLang="zh-TW" sz="1600" dirty="0"/>
                        <a:t>640x480, 10FPS</a:t>
                      </a:r>
                      <a:endParaRPr lang="zh-TW" altLang="en-US" sz="1600" dirty="0"/>
                    </a:p>
                  </a:txBody>
                  <a:tcPr/>
                </a:tc>
                <a:tc>
                  <a:txBody>
                    <a:bodyPr/>
                    <a:lstStyle/>
                    <a:p>
                      <a:endParaRPr lang="zh-TW" altLang="en-US" sz="1600" dirty="0"/>
                    </a:p>
                  </a:txBody>
                  <a:tcPr/>
                </a:tc>
                <a:tc>
                  <a:txBody>
                    <a:bodyPr/>
                    <a:lstStyle/>
                    <a:p>
                      <a:r>
                        <a:rPr lang="en-US" altLang="zh-TW" sz="1600" dirty="0"/>
                        <a:t>400 ft</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extLst>
                  <a:ext uri="{0D108BD9-81ED-4DB2-BD59-A6C34878D82A}">
                    <a16:rowId xmlns:a16="http://schemas.microsoft.com/office/drawing/2014/main" val="3864825276"/>
                  </a:ext>
                </a:extLst>
              </a:tr>
            </a:tbl>
          </a:graphicData>
        </a:graphic>
      </p:graphicFrame>
      <p:pic>
        <p:nvPicPr>
          <p:cNvPr id="2" name="圖片 1">
            <a:extLst>
              <a:ext uri="{FF2B5EF4-FFF2-40B4-BE49-F238E27FC236}">
                <a16:creationId xmlns:a16="http://schemas.microsoft.com/office/drawing/2014/main" id="{D28B4379-5268-2418-9924-59B29D62D107}"/>
              </a:ext>
            </a:extLst>
          </p:cNvPr>
          <p:cNvPicPr>
            <a:picLocks noChangeAspect="1"/>
          </p:cNvPicPr>
          <p:nvPr/>
        </p:nvPicPr>
        <p:blipFill>
          <a:blip r:embed="rId3"/>
          <a:stretch>
            <a:fillRect/>
          </a:stretch>
        </p:blipFill>
        <p:spPr>
          <a:xfrm>
            <a:off x="1334670" y="3276690"/>
            <a:ext cx="3389729" cy="2542297"/>
          </a:xfrm>
          <a:prstGeom prst="rect">
            <a:avLst/>
          </a:prstGeom>
        </p:spPr>
      </p:pic>
      <p:sp>
        <p:nvSpPr>
          <p:cNvPr id="4" name="文字方塊 3">
            <a:extLst>
              <a:ext uri="{FF2B5EF4-FFF2-40B4-BE49-F238E27FC236}">
                <a16:creationId xmlns:a16="http://schemas.microsoft.com/office/drawing/2014/main" id="{911354B9-DB41-BB0A-DA0D-6E8B8FDE5C2F}"/>
              </a:ext>
            </a:extLst>
          </p:cNvPr>
          <p:cNvSpPr txBox="1"/>
          <p:nvPr/>
        </p:nvSpPr>
        <p:spPr>
          <a:xfrm>
            <a:off x="2001015" y="6172200"/>
            <a:ext cx="2057038" cy="369332"/>
          </a:xfrm>
          <a:prstGeom prst="rect">
            <a:avLst/>
          </a:prstGeom>
          <a:noFill/>
        </p:spPr>
        <p:txBody>
          <a:bodyPr wrap="none" rtlCol="0">
            <a:spAutoFit/>
          </a:bodyPr>
          <a:lstStyle/>
          <a:p>
            <a:r>
              <a:rPr lang="en-US" altLang="zh-TW" dirty="0" err="1"/>
              <a:t>Miovision</a:t>
            </a:r>
            <a:r>
              <a:rPr lang="en-US" altLang="zh-TW" dirty="0"/>
              <a:t> Approach</a:t>
            </a:r>
            <a:endParaRPr lang="zh-TW" altLang="en-US" dirty="0"/>
          </a:p>
        </p:txBody>
      </p:sp>
      <p:pic>
        <p:nvPicPr>
          <p:cNvPr id="7" name="圖片 6">
            <a:extLst>
              <a:ext uri="{FF2B5EF4-FFF2-40B4-BE49-F238E27FC236}">
                <a16:creationId xmlns:a16="http://schemas.microsoft.com/office/drawing/2014/main" id="{22F77842-85A5-D6E3-579C-321F92F0BB87}"/>
              </a:ext>
            </a:extLst>
          </p:cNvPr>
          <p:cNvPicPr>
            <a:picLocks noChangeAspect="1"/>
          </p:cNvPicPr>
          <p:nvPr/>
        </p:nvPicPr>
        <p:blipFill>
          <a:blip r:embed="rId4"/>
          <a:stretch>
            <a:fillRect/>
          </a:stretch>
        </p:blipFill>
        <p:spPr>
          <a:xfrm>
            <a:off x="7207284" y="3825388"/>
            <a:ext cx="2508216" cy="1597212"/>
          </a:xfrm>
          <a:prstGeom prst="rect">
            <a:avLst/>
          </a:prstGeom>
        </p:spPr>
      </p:pic>
      <p:sp>
        <p:nvSpPr>
          <p:cNvPr id="8" name="文字方塊 7">
            <a:extLst>
              <a:ext uri="{FF2B5EF4-FFF2-40B4-BE49-F238E27FC236}">
                <a16:creationId xmlns:a16="http://schemas.microsoft.com/office/drawing/2014/main" id="{3B53678D-1761-BEA0-D1B0-465358338B4C}"/>
              </a:ext>
            </a:extLst>
          </p:cNvPr>
          <p:cNvSpPr txBox="1"/>
          <p:nvPr/>
        </p:nvSpPr>
        <p:spPr>
          <a:xfrm>
            <a:off x="7432873" y="6172200"/>
            <a:ext cx="2122632" cy="369332"/>
          </a:xfrm>
          <a:prstGeom prst="rect">
            <a:avLst/>
          </a:prstGeom>
          <a:noFill/>
        </p:spPr>
        <p:txBody>
          <a:bodyPr wrap="none" rtlCol="0">
            <a:spAutoFit/>
          </a:bodyPr>
          <a:lstStyle/>
          <a:p>
            <a:r>
              <a:rPr lang="en-US" altLang="zh-TW" dirty="0"/>
              <a:t>Cubic </a:t>
            </a:r>
            <a:r>
              <a:rPr lang="en-US" altLang="zh-TW" dirty="0" err="1"/>
              <a:t>Gridsmart</a:t>
            </a:r>
            <a:r>
              <a:rPr lang="en-US" altLang="zh-TW" dirty="0"/>
              <a:t> AC3</a:t>
            </a:r>
            <a:endParaRPr lang="zh-TW" altLang="en-US" dirty="0"/>
          </a:p>
        </p:txBody>
      </p:sp>
    </p:spTree>
    <p:extLst>
      <p:ext uri="{BB962C8B-B14F-4D97-AF65-F5344CB8AC3E}">
        <p14:creationId xmlns:p14="http://schemas.microsoft.com/office/powerpoint/2010/main" val="3794666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506197E-2C10-154D-97C3-07470C595636}"/>
              </a:ext>
            </a:extLst>
          </p:cNvPr>
          <p:cNvPicPr>
            <a:picLocks noChangeAspect="1"/>
          </p:cNvPicPr>
          <p:nvPr/>
        </p:nvPicPr>
        <p:blipFill>
          <a:blip r:embed="rId2"/>
          <a:stretch>
            <a:fillRect/>
          </a:stretch>
        </p:blipFill>
        <p:spPr>
          <a:xfrm>
            <a:off x="838200" y="1220923"/>
            <a:ext cx="1947687" cy="371696"/>
          </a:xfrm>
          <a:prstGeom prst="rect">
            <a:avLst/>
          </a:prstGeom>
        </p:spPr>
      </p:pic>
      <p:sp>
        <p:nvSpPr>
          <p:cNvPr id="2" name="標題 1">
            <a:extLst>
              <a:ext uri="{FF2B5EF4-FFF2-40B4-BE49-F238E27FC236}">
                <a16:creationId xmlns:a16="http://schemas.microsoft.com/office/drawing/2014/main" id="{DE696CF0-080A-9800-EBC5-02EFE825DFB7}"/>
              </a:ext>
            </a:extLst>
          </p:cNvPr>
          <p:cNvSpPr>
            <a:spLocks noGrp="1"/>
          </p:cNvSpPr>
          <p:nvPr>
            <p:ph type="title"/>
          </p:nvPr>
        </p:nvSpPr>
        <p:spPr/>
        <p:txBody>
          <a:bodyPr/>
          <a:lstStyle/>
          <a:p>
            <a:r>
              <a:rPr lang="en-US" altLang="zh-TW" dirty="0" err="1"/>
              <a:t>Miovision</a:t>
            </a:r>
            <a:r>
              <a:rPr lang="zh-TW" altLang="en-US" dirty="0"/>
              <a:t> </a:t>
            </a:r>
            <a:r>
              <a:rPr lang="en-US" altLang="zh-TW" dirty="0"/>
              <a:t>SmartView Approach</a:t>
            </a:r>
            <a:endParaRPr lang="zh-TW" altLang="en-US" dirty="0"/>
          </a:p>
        </p:txBody>
      </p:sp>
      <p:sp>
        <p:nvSpPr>
          <p:cNvPr id="3" name="投影片編號版面配置區 2">
            <a:extLst>
              <a:ext uri="{FF2B5EF4-FFF2-40B4-BE49-F238E27FC236}">
                <a16:creationId xmlns:a16="http://schemas.microsoft.com/office/drawing/2014/main" id="{B1BA0E22-BE21-3B36-E16B-81C02A10DE47}"/>
              </a:ext>
            </a:extLst>
          </p:cNvPr>
          <p:cNvSpPr>
            <a:spLocks noGrp="1"/>
          </p:cNvSpPr>
          <p:nvPr>
            <p:ph type="sldNum" sz="quarter" idx="12"/>
          </p:nvPr>
        </p:nvSpPr>
        <p:spPr/>
        <p:txBody>
          <a:bodyPr/>
          <a:lstStyle/>
          <a:p>
            <a:pPr algn="ctr"/>
            <a:fld id="{6E290225-7458-4E5F-AFE5-E142CAAEBF37}" type="slidenum">
              <a:rPr lang="en-US" smtClean="0"/>
              <a:pPr algn="ctr"/>
              <a:t>27</a:t>
            </a:fld>
            <a:endParaRPr lang="en-US"/>
          </a:p>
        </p:txBody>
      </p:sp>
      <p:sp>
        <p:nvSpPr>
          <p:cNvPr id="6" name="文字方塊 5">
            <a:extLst>
              <a:ext uri="{FF2B5EF4-FFF2-40B4-BE49-F238E27FC236}">
                <a16:creationId xmlns:a16="http://schemas.microsoft.com/office/drawing/2014/main" id="{08E24C96-8F66-091E-941A-6FC60DD2E03D}"/>
              </a:ext>
            </a:extLst>
          </p:cNvPr>
          <p:cNvSpPr txBox="1"/>
          <p:nvPr/>
        </p:nvSpPr>
        <p:spPr>
          <a:xfrm>
            <a:off x="838200" y="1610419"/>
            <a:ext cx="5626861" cy="1323439"/>
          </a:xfrm>
          <a:prstGeom prst="rect">
            <a:avLst/>
          </a:prstGeom>
          <a:noFill/>
        </p:spPr>
        <p:txBody>
          <a:bodyPr wrap="none" rtlCol="0">
            <a:spAutoFit/>
          </a:bodyPr>
          <a:lstStyle/>
          <a:p>
            <a:pPr marL="342900" indent="-342900">
              <a:buAutoNum type="arabicPeriod"/>
            </a:pPr>
            <a:r>
              <a:rPr lang="zh-TW" altLang="en-US" sz="1600" dirty="0"/>
              <a:t>不需拍攝到停止線，可以架設在停止線上方</a:t>
            </a:r>
            <a:endParaRPr lang="en-US" altLang="zh-TW" sz="1600" dirty="0"/>
          </a:p>
          <a:p>
            <a:pPr marL="342900" indent="-342900">
              <a:buAutoNum type="arabicPeriod"/>
            </a:pPr>
            <a:r>
              <a:rPr lang="zh-TW" altLang="en-US" sz="1600" dirty="0"/>
              <a:t>可拍攝</a:t>
            </a:r>
            <a:r>
              <a:rPr lang="en-US" altLang="zh-TW" sz="1600" dirty="0"/>
              <a:t>200-500</a:t>
            </a:r>
            <a:r>
              <a:rPr lang="zh-TW" altLang="en-US" sz="1600" dirty="0"/>
              <a:t>英尺 </a:t>
            </a:r>
            <a:r>
              <a:rPr lang="en-US" altLang="zh-TW" sz="1600" dirty="0"/>
              <a:t>(60-150m)</a:t>
            </a:r>
          </a:p>
          <a:p>
            <a:pPr marL="342900" indent="-342900">
              <a:buAutoNum type="arabicPeriod"/>
            </a:pPr>
            <a:r>
              <a:rPr lang="zh-TW" altLang="en-US" sz="1600" dirty="0"/>
              <a:t>高度建議</a:t>
            </a:r>
            <a:r>
              <a:rPr lang="en-US" altLang="zh-TW" sz="1600" dirty="0">
                <a:solidFill>
                  <a:srgbClr val="FF0000"/>
                </a:solidFill>
              </a:rPr>
              <a:t>30</a:t>
            </a:r>
            <a:r>
              <a:rPr lang="zh-TW" altLang="en-US" sz="1600" dirty="0">
                <a:solidFill>
                  <a:srgbClr val="FF0000"/>
                </a:solidFill>
              </a:rPr>
              <a:t>英尺 </a:t>
            </a:r>
            <a:r>
              <a:rPr lang="en-US" altLang="zh-TW" sz="1600" dirty="0">
                <a:solidFill>
                  <a:srgbClr val="FF0000"/>
                </a:solidFill>
              </a:rPr>
              <a:t>(9.14m)</a:t>
            </a:r>
          </a:p>
          <a:p>
            <a:pPr marL="342900" indent="-342900">
              <a:buAutoNum type="arabicPeriod"/>
            </a:pPr>
            <a:r>
              <a:rPr lang="zh-TW" altLang="en-US" sz="1600" dirty="0"/>
              <a:t>可架設在路側，</a:t>
            </a:r>
            <a:r>
              <a:rPr lang="zh-TW" altLang="en-US" sz="1600" dirty="0">
                <a:solidFill>
                  <a:srgbClr val="FF0000"/>
                </a:solidFill>
              </a:rPr>
              <a:t>不需正對車流 </a:t>
            </a:r>
            <a:r>
              <a:rPr lang="en-US" altLang="zh-TW" sz="1600" dirty="0">
                <a:solidFill>
                  <a:srgbClr val="FF0000"/>
                </a:solidFill>
              </a:rPr>
              <a:t>(</a:t>
            </a:r>
            <a:r>
              <a:rPr lang="zh-TW" altLang="en-US" sz="1600" dirty="0">
                <a:solidFill>
                  <a:srgbClr val="FF0000"/>
                </a:solidFill>
              </a:rPr>
              <a:t>若高度不足更易受遮蔽</a:t>
            </a:r>
            <a:r>
              <a:rPr lang="en-US" altLang="zh-TW" sz="1600" dirty="0">
                <a:solidFill>
                  <a:srgbClr val="FF0000"/>
                </a:solidFill>
              </a:rPr>
              <a:t>)</a:t>
            </a:r>
          </a:p>
          <a:p>
            <a:pPr marL="342900" indent="-342900">
              <a:buAutoNum type="arabicPeriod"/>
            </a:pPr>
            <a:r>
              <a:rPr lang="zh-TW" altLang="en-US" sz="1600" dirty="0"/>
              <a:t>避免清晨或黃昏的陽光直射鏡頭 </a:t>
            </a:r>
            <a:r>
              <a:rPr lang="en-US" altLang="zh-TW" sz="1600" dirty="0"/>
              <a:t>(</a:t>
            </a:r>
            <a:r>
              <a:rPr lang="zh-TW" altLang="en-US" sz="1600" dirty="0"/>
              <a:t>可架高並增加傾角</a:t>
            </a:r>
            <a:r>
              <a:rPr lang="en-US" altLang="zh-TW" sz="1600" dirty="0"/>
              <a:t>)</a:t>
            </a:r>
            <a:endParaRPr lang="zh-TW" altLang="en-US" sz="1600" dirty="0"/>
          </a:p>
        </p:txBody>
      </p:sp>
      <p:pic>
        <p:nvPicPr>
          <p:cNvPr id="8" name="圖片 7">
            <a:extLst>
              <a:ext uri="{FF2B5EF4-FFF2-40B4-BE49-F238E27FC236}">
                <a16:creationId xmlns:a16="http://schemas.microsoft.com/office/drawing/2014/main" id="{075AAC85-AA13-61C0-71D1-71A12312E77A}"/>
              </a:ext>
            </a:extLst>
          </p:cNvPr>
          <p:cNvPicPr>
            <a:picLocks noChangeAspect="1"/>
          </p:cNvPicPr>
          <p:nvPr/>
        </p:nvPicPr>
        <p:blipFill>
          <a:blip r:embed="rId3"/>
          <a:stretch>
            <a:fillRect/>
          </a:stretch>
        </p:blipFill>
        <p:spPr>
          <a:xfrm>
            <a:off x="838200" y="3206464"/>
            <a:ext cx="5677692" cy="3477110"/>
          </a:xfrm>
          <a:prstGeom prst="rect">
            <a:avLst/>
          </a:prstGeom>
        </p:spPr>
      </p:pic>
      <p:pic>
        <p:nvPicPr>
          <p:cNvPr id="10" name="圖片 9">
            <a:extLst>
              <a:ext uri="{FF2B5EF4-FFF2-40B4-BE49-F238E27FC236}">
                <a16:creationId xmlns:a16="http://schemas.microsoft.com/office/drawing/2014/main" id="{6E30BFC7-9D5C-BD57-1811-2433ADEE1010}"/>
              </a:ext>
            </a:extLst>
          </p:cNvPr>
          <p:cNvPicPr>
            <a:picLocks noChangeAspect="1"/>
          </p:cNvPicPr>
          <p:nvPr/>
        </p:nvPicPr>
        <p:blipFill>
          <a:blip r:embed="rId4"/>
          <a:stretch>
            <a:fillRect/>
          </a:stretch>
        </p:blipFill>
        <p:spPr>
          <a:xfrm>
            <a:off x="6918328" y="1962320"/>
            <a:ext cx="4655411" cy="2824222"/>
          </a:xfrm>
          <a:prstGeom prst="rect">
            <a:avLst/>
          </a:prstGeom>
        </p:spPr>
      </p:pic>
      <p:sp>
        <p:nvSpPr>
          <p:cNvPr id="11" name="文字方塊 10">
            <a:extLst>
              <a:ext uri="{FF2B5EF4-FFF2-40B4-BE49-F238E27FC236}">
                <a16:creationId xmlns:a16="http://schemas.microsoft.com/office/drawing/2014/main" id="{F751AA4B-8A57-23C5-475B-D1C1F4CFF773}"/>
              </a:ext>
            </a:extLst>
          </p:cNvPr>
          <p:cNvSpPr txBox="1"/>
          <p:nvPr/>
        </p:nvSpPr>
        <p:spPr>
          <a:xfrm>
            <a:off x="6698726" y="4961711"/>
            <a:ext cx="5052986" cy="646331"/>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增加無用的拍攝距離 </a:t>
            </a:r>
            <a:r>
              <a:rPr lang="en-US" altLang="zh-TW" dirty="0"/>
              <a:t>(</a:t>
            </a:r>
            <a:r>
              <a:rPr lang="zh-TW" altLang="en-US" dirty="0"/>
              <a:t>路口</a:t>
            </a:r>
            <a:r>
              <a:rPr lang="en-US" altLang="zh-TW" dirty="0"/>
              <a:t>)</a:t>
            </a:r>
            <a:r>
              <a:rPr lang="zh-TW" altLang="en-US" dirty="0"/>
              <a:t>、降低可拍攝長度</a:t>
            </a:r>
            <a:endParaRPr lang="en-US" altLang="zh-TW" dirty="0"/>
          </a:p>
          <a:p>
            <a:pPr marL="285750" indent="-285750">
              <a:buFont typeface="Arial" panose="020B0604020202020204" pitchFamily="34" charset="0"/>
              <a:buChar char="•"/>
            </a:pPr>
            <a:r>
              <a:rPr lang="zh-TW" altLang="en-US" dirty="0"/>
              <a:t>架不夠高反更容易受遮蔽</a:t>
            </a:r>
          </a:p>
        </p:txBody>
      </p:sp>
      <p:sp>
        <p:nvSpPr>
          <p:cNvPr id="9" name="Rectangle 1">
            <a:extLst>
              <a:ext uri="{FF2B5EF4-FFF2-40B4-BE49-F238E27FC236}">
                <a16:creationId xmlns:a16="http://schemas.microsoft.com/office/drawing/2014/main" id="{B2807335-5F8E-4562-05AA-32615D162A98}"/>
              </a:ext>
            </a:extLst>
          </p:cNvPr>
          <p:cNvSpPr>
            <a:spLocks noChangeArrowheads="1"/>
          </p:cNvSpPr>
          <p:nvPr/>
        </p:nvSpPr>
        <p:spPr bwMode="auto">
          <a:xfrm>
            <a:off x="6069430" y="842356"/>
            <a:ext cx="6413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hlinkClick r:id="rId5"/>
              </a:rPr>
              <a:t>Miovision SmartView Approach + 360 installation guide.pdf</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1035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2EB7CF17-A3D7-4C07-27CC-15CB8883716E}"/>
              </a:ext>
            </a:extLst>
          </p:cNvPr>
          <p:cNvPicPr>
            <a:picLocks noChangeAspect="1"/>
          </p:cNvPicPr>
          <p:nvPr/>
        </p:nvPicPr>
        <p:blipFill>
          <a:blip r:embed="rId2"/>
          <a:stretch>
            <a:fillRect/>
          </a:stretch>
        </p:blipFill>
        <p:spPr>
          <a:xfrm>
            <a:off x="750307" y="1220923"/>
            <a:ext cx="2001323" cy="370616"/>
          </a:xfrm>
          <a:prstGeom prst="rect">
            <a:avLst/>
          </a:prstGeom>
        </p:spPr>
      </p:pic>
      <p:sp>
        <p:nvSpPr>
          <p:cNvPr id="2" name="標題 1">
            <a:extLst>
              <a:ext uri="{FF2B5EF4-FFF2-40B4-BE49-F238E27FC236}">
                <a16:creationId xmlns:a16="http://schemas.microsoft.com/office/drawing/2014/main" id="{D60BAD40-0D3E-2F68-58BA-AEC5FF5D403B}"/>
              </a:ext>
            </a:extLst>
          </p:cNvPr>
          <p:cNvSpPr>
            <a:spLocks noGrp="1"/>
          </p:cNvSpPr>
          <p:nvPr>
            <p:ph type="title"/>
          </p:nvPr>
        </p:nvSpPr>
        <p:spPr/>
        <p:txBody>
          <a:bodyPr/>
          <a:lstStyle/>
          <a:p>
            <a:r>
              <a:rPr lang="en-US" altLang="zh-TW" dirty="0"/>
              <a:t>Cubic </a:t>
            </a:r>
            <a:r>
              <a:rPr lang="en-US" altLang="zh-TW" dirty="0" err="1"/>
              <a:t>Gridsmart</a:t>
            </a:r>
            <a:r>
              <a:rPr lang="en-US" altLang="zh-TW" dirty="0"/>
              <a:t> AC3</a:t>
            </a:r>
            <a:endParaRPr lang="zh-TW" altLang="en-US" dirty="0"/>
          </a:p>
        </p:txBody>
      </p:sp>
      <p:sp>
        <p:nvSpPr>
          <p:cNvPr id="3" name="投影片編號版面配置區 2">
            <a:extLst>
              <a:ext uri="{FF2B5EF4-FFF2-40B4-BE49-F238E27FC236}">
                <a16:creationId xmlns:a16="http://schemas.microsoft.com/office/drawing/2014/main" id="{108556D6-472B-9F5C-443F-75DB66CAE7B6}"/>
              </a:ext>
            </a:extLst>
          </p:cNvPr>
          <p:cNvSpPr>
            <a:spLocks noGrp="1"/>
          </p:cNvSpPr>
          <p:nvPr>
            <p:ph type="sldNum" sz="quarter" idx="12"/>
          </p:nvPr>
        </p:nvSpPr>
        <p:spPr/>
        <p:txBody>
          <a:bodyPr/>
          <a:lstStyle/>
          <a:p>
            <a:pPr algn="ctr"/>
            <a:fld id="{6E290225-7458-4E5F-AFE5-E142CAAEBF37}" type="slidenum">
              <a:rPr lang="en-US" smtClean="0"/>
              <a:pPr algn="ctr"/>
              <a:t>28</a:t>
            </a:fld>
            <a:endParaRPr lang="en-US"/>
          </a:p>
        </p:txBody>
      </p:sp>
      <p:pic>
        <p:nvPicPr>
          <p:cNvPr id="6" name="圖片 5">
            <a:extLst>
              <a:ext uri="{FF2B5EF4-FFF2-40B4-BE49-F238E27FC236}">
                <a16:creationId xmlns:a16="http://schemas.microsoft.com/office/drawing/2014/main" id="{1995BE90-7017-BE62-3177-07ED59EF12A1}"/>
              </a:ext>
            </a:extLst>
          </p:cNvPr>
          <p:cNvPicPr>
            <a:picLocks noChangeAspect="1"/>
          </p:cNvPicPr>
          <p:nvPr/>
        </p:nvPicPr>
        <p:blipFill>
          <a:blip r:embed="rId3"/>
          <a:stretch>
            <a:fillRect/>
          </a:stretch>
        </p:blipFill>
        <p:spPr>
          <a:xfrm>
            <a:off x="838200" y="1924051"/>
            <a:ext cx="7983064" cy="2476846"/>
          </a:xfrm>
          <a:prstGeom prst="rect">
            <a:avLst/>
          </a:prstGeom>
        </p:spPr>
      </p:pic>
      <p:sp>
        <p:nvSpPr>
          <p:cNvPr id="9" name="文字方塊 8">
            <a:extLst>
              <a:ext uri="{FF2B5EF4-FFF2-40B4-BE49-F238E27FC236}">
                <a16:creationId xmlns:a16="http://schemas.microsoft.com/office/drawing/2014/main" id="{68280802-00DF-295A-AC88-8B5740BD570F}"/>
              </a:ext>
            </a:extLst>
          </p:cNvPr>
          <p:cNvSpPr txBox="1"/>
          <p:nvPr/>
        </p:nvSpPr>
        <p:spPr>
          <a:xfrm>
            <a:off x="4829732" y="4400897"/>
            <a:ext cx="4410759"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solidFill>
                  <a:srgbClr val="FF0000"/>
                </a:solidFill>
              </a:rPr>
              <a:t>照射正對車道位置</a:t>
            </a:r>
            <a:endParaRPr lang="en-US" altLang="zh-TW" sz="1600" dirty="0">
              <a:solidFill>
                <a:srgbClr val="FF0000"/>
              </a:solidFill>
            </a:endParaRPr>
          </a:p>
          <a:p>
            <a:pPr marL="285750" indent="-285750">
              <a:buFont typeface="Arial" panose="020B0604020202020204" pitchFamily="34" charset="0"/>
              <a:buChar char="•"/>
            </a:pPr>
            <a:r>
              <a:rPr lang="zh-TW" altLang="en-US" sz="1600" dirty="0"/>
              <a:t>偵測區域預留偵測緩衝 </a:t>
            </a:r>
            <a:r>
              <a:rPr lang="en-US" altLang="zh-TW" sz="1600" dirty="0"/>
              <a:t>(</a:t>
            </a:r>
            <a:r>
              <a:rPr lang="zh-TW" altLang="en-US" sz="1600" dirty="0"/>
              <a:t>如圖</a:t>
            </a:r>
            <a:r>
              <a:rPr lang="en-US" altLang="zh-TW" sz="1600" dirty="0"/>
              <a:t>4</a:t>
            </a:r>
            <a:r>
              <a:rPr lang="zh-TW" altLang="en-US" sz="1600" dirty="0"/>
              <a:t>、</a:t>
            </a:r>
            <a:r>
              <a:rPr lang="en-US" altLang="zh-TW" sz="1600" dirty="0"/>
              <a:t>5)</a:t>
            </a:r>
            <a:endParaRPr lang="zh-TW" altLang="en-US" sz="1600" dirty="0"/>
          </a:p>
        </p:txBody>
      </p:sp>
      <p:sp>
        <p:nvSpPr>
          <p:cNvPr id="10" name="文字方塊 9">
            <a:extLst>
              <a:ext uri="{FF2B5EF4-FFF2-40B4-BE49-F238E27FC236}">
                <a16:creationId xmlns:a16="http://schemas.microsoft.com/office/drawing/2014/main" id="{88986E62-B146-1BCB-9FCB-3130564418EE}"/>
              </a:ext>
            </a:extLst>
          </p:cNvPr>
          <p:cNvSpPr txBox="1"/>
          <p:nvPr/>
        </p:nvSpPr>
        <p:spPr>
          <a:xfrm>
            <a:off x="838200" y="4400897"/>
            <a:ext cx="3991531" cy="584775"/>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t>4</a:t>
            </a:r>
            <a:r>
              <a:rPr lang="zh-TW" altLang="en-US" sz="1600" dirty="0"/>
              <a:t>點調校法</a:t>
            </a:r>
            <a:r>
              <a:rPr lang="en-US" altLang="zh-TW" sz="1600" dirty="0"/>
              <a:t>:</a:t>
            </a:r>
            <a:r>
              <a:rPr lang="zh-TW" altLang="en-US" sz="1600" dirty="0"/>
              <a:t> 透過道路標線的一致化判斷拍攝物件距離</a:t>
            </a:r>
          </a:p>
        </p:txBody>
      </p:sp>
      <p:pic>
        <p:nvPicPr>
          <p:cNvPr id="11" name="圖片 10">
            <a:extLst>
              <a:ext uri="{FF2B5EF4-FFF2-40B4-BE49-F238E27FC236}">
                <a16:creationId xmlns:a16="http://schemas.microsoft.com/office/drawing/2014/main" id="{F6B2A670-86C2-5B7A-3394-2DEBFDA22A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201" y="5145267"/>
            <a:ext cx="4410760" cy="1530170"/>
          </a:xfrm>
          <a:prstGeom prst="rect">
            <a:avLst/>
          </a:prstGeom>
        </p:spPr>
      </p:pic>
      <p:sp>
        <p:nvSpPr>
          <p:cNvPr id="12" name="Rectangle 1">
            <a:extLst>
              <a:ext uri="{FF2B5EF4-FFF2-40B4-BE49-F238E27FC236}">
                <a16:creationId xmlns:a16="http://schemas.microsoft.com/office/drawing/2014/main" id="{FDF2D378-3DBB-9402-85BE-BC8A0D9B89AB}"/>
              </a:ext>
            </a:extLst>
          </p:cNvPr>
          <p:cNvSpPr>
            <a:spLocks noChangeArrowheads="1"/>
          </p:cNvSpPr>
          <p:nvPr/>
        </p:nvSpPr>
        <p:spPr bwMode="auto">
          <a:xfrm>
            <a:off x="7899400" y="723987"/>
            <a:ext cx="406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hlinkClick r:id="rId5"/>
              </a:rPr>
              <a:t>GS AC3 SC3 Instruction Guide.pdf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4" name="文字方塊 3">
            <a:extLst>
              <a:ext uri="{FF2B5EF4-FFF2-40B4-BE49-F238E27FC236}">
                <a16:creationId xmlns:a16="http://schemas.microsoft.com/office/drawing/2014/main" id="{BCE0EA2D-BD50-0573-5399-D679ED585EA3}"/>
              </a:ext>
            </a:extLst>
          </p:cNvPr>
          <p:cNvSpPr txBox="1"/>
          <p:nvPr/>
        </p:nvSpPr>
        <p:spPr>
          <a:xfrm>
            <a:off x="5248961" y="5180360"/>
            <a:ext cx="4410759"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可拍攝距離達</a:t>
            </a:r>
            <a:r>
              <a:rPr lang="en-US" altLang="zh-TW" sz="1600" dirty="0"/>
              <a:t>400</a:t>
            </a:r>
            <a:r>
              <a:rPr lang="zh-TW" altLang="en-US" sz="1600" dirty="0"/>
              <a:t>英尺 </a:t>
            </a:r>
            <a:r>
              <a:rPr lang="en-US" altLang="zh-TW" sz="1600" dirty="0"/>
              <a:t>(121m)</a:t>
            </a:r>
            <a:endParaRPr lang="zh-TW" altLang="en-US" sz="1600" dirty="0"/>
          </a:p>
        </p:txBody>
      </p:sp>
    </p:spTree>
    <p:extLst>
      <p:ext uri="{BB962C8B-B14F-4D97-AF65-F5344CB8AC3E}">
        <p14:creationId xmlns:p14="http://schemas.microsoft.com/office/powerpoint/2010/main" val="125317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057441EF-E90E-B6EE-419E-EF29D76A24A9}"/>
              </a:ext>
            </a:extLst>
          </p:cNvPr>
          <p:cNvSpPr>
            <a:spLocks noGrp="1"/>
          </p:cNvSpPr>
          <p:nvPr>
            <p:ph type="body" idx="1"/>
          </p:nvPr>
        </p:nvSpPr>
        <p:spPr>
          <a:xfrm>
            <a:off x="355693" y="1269999"/>
            <a:ext cx="11336635" cy="5338097"/>
          </a:xfrm>
        </p:spPr>
        <p:txBody>
          <a:bodyPr/>
          <a:lstStyle/>
          <a:p>
            <a:pPr marL="342900" indent="-342900">
              <a:buFont typeface="Arial" panose="020B0604020202020204" pitchFamily="34" charset="0"/>
              <a:buChar char="•"/>
            </a:pPr>
            <a:r>
              <a:rPr lang="zh-TW" altLang="en-US" dirty="0"/>
              <a:t>流量計算一般偵測區域包括停止線周邊及停止線前達</a:t>
            </a:r>
            <a:r>
              <a:rPr lang="en-US" altLang="zh-TW" dirty="0"/>
              <a:t>120</a:t>
            </a:r>
            <a:r>
              <a:rPr lang="zh-TW" altLang="en-US" dirty="0"/>
              <a:t>米的進階偵測區域</a:t>
            </a:r>
            <a:endParaRPr lang="en-US" altLang="zh-TW" dirty="0"/>
          </a:p>
          <a:p>
            <a:pPr marL="800100" lvl="1" indent="-342900">
              <a:buFont typeface="Arial" panose="020B0604020202020204" pitchFamily="34" charset="0"/>
              <a:buChar char="•"/>
            </a:pPr>
            <a:r>
              <a:rPr lang="zh-TW" altLang="en-US" dirty="0"/>
              <a:t>停止線：車輛出現偵測、轉向量偵測</a:t>
            </a:r>
            <a:endParaRPr lang="en-US" altLang="zh-TW" dirty="0"/>
          </a:p>
          <a:p>
            <a:pPr marL="800100" lvl="1" indent="-342900">
              <a:buFont typeface="Arial" panose="020B0604020202020204" pitchFamily="34" charset="0"/>
              <a:buChar char="•"/>
            </a:pPr>
            <a:r>
              <a:rPr lang="zh-TW" altLang="en-US" dirty="0"/>
              <a:t>進階偵測：車隊長度、車速偵測、闖紅燈</a:t>
            </a:r>
            <a:endParaRPr lang="en-US" altLang="zh-TW" dirty="0"/>
          </a:p>
          <a:p>
            <a:pPr marL="342900" indent="-342900">
              <a:buFont typeface="Arial" panose="020B0604020202020204" pitchFamily="34" charset="0"/>
              <a:buChar char="•"/>
            </a:pPr>
            <a:r>
              <a:rPr lang="zh-TW" altLang="en-US" dirty="0"/>
              <a:t>為達到轉向量偵測需求，路口攝影機 </a:t>
            </a:r>
            <a:r>
              <a:rPr lang="en-US" altLang="zh-TW" dirty="0"/>
              <a:t>(</a:t>
            </a:r>
            <a:r>
              <a:rPr lang="zh-TW" altLang="en-US" dirty="0"/>
              <a:t>槍型</a:t>
            </a:r>
            <a:r>
              <a:rPr lang="en-US" altLang="zh-TW" dirty="0"/>
              <a:t>)</a:t>
            </a:r>
            <a:r>
              <a:rPr lang="zh-TW" altLang="en-US" dirty="0"/>
              <a:t>架設條件：</a:t>
            </a:r>
            <a:endParaRPr lang="en-US" altLang="zh-TW" dirty="0"/>
          </a:p>
          <a:p>
            <a:pPr marL="800100" lvl="1" indent="-342900">
              <a:buFont typeface="Arial" panose="020B0604020202020204" pitchFamily="34" charset="0"/>
              <a:buChar char="•"/>
            </a:pPr>
            <a:r>
              <a:rPr lang="zh-TW" altLang="en-US" dirty="0"/>
              <a:t>位置：正對直行及左轉分隔車道線，以降低側向遮蔽</a:t>
            </a:r>
            <a:r>
              <a:rPr lang="en-US" altLang="zh-TW" dirty="0">
                <a:sym typeface="Wingdings" panose="05000000000000000000" pitchFamily="2" charset="2"/>
              </a:rPr>
              <a:t></a:t>
            </a:r>
            <a:r>
              <a:rPr lang="zh-TW" altLang="en-US" dirty="0">
                <a:sym typeface="Wingdings" panose="05000000000000000000" pitchFamily="2" charset="2"/>
              </a:rPr>
              <a:t>每一分支皆須設置一支攝影機</a:t>
            </a:r>
            <a:endParaRPr lang="en-US" altLang="zh-TW" dirty="0"/>
          </a:p>
          <a:p>
            <a:pPr marL="800100" lvl="1" indent="-342900">
              <a:buFont typeface="Arial" panose="020B0604020202020204" pitchFamily="34" charset="0"/>
              <a:buChar char="•"/>
            </a:pPr>
            <a:r>
              <a:rPr lang="zh-TW" altLang="en-US" dirty="0"/>
              <a:t>高度：</a:t>
            </a:r>
            <a:r>
              <a:rPr lang="en-US" altLang="zh-TW" dirty="0"/>
              <a:t>7.6</a:t>
            </a:r>
            <a:r>
              <a:rPr lang="zh-TW" altLang="en-US" dirty="0"/>
              <a:t>米以上，因裝設越高傾角越大，越不易眩光；裝設越高可拍攝距離越遠</a:t>
            </a:r>
            <a:endParaRPr lang="en-US" altLang="zh-TW" dirty="0"/>
          </a:p>
          <a:p>
            <a:pPr marL="800100" lvl="1" indent="-342900">
              <a:buFont typeface="Arial" panose="020B0604020202020204" pitchFamily="34" charset="0"/>
              <a:buChar char="•"/>
            </a:pPr>
            <a:r>
              <a:rPr lang="zh-TW" altLang="en-US" dirty="0"/>
              <a:t>寬度：</a:t>
            </a:r>
            <a:r>
              <a:rPr lang="en-US" altLang="zh-TW" dirty="0"/>
              <a:t>FOV</a:t>
            </a:r>
            <a:r>
              <a:rPr lang="zh-TW" altLang="en-US" dirty="0"/>
              <a:t>達</a:t>
            </a:r>
            <a:r>
              <a:rPr lang="en-US" altLang="zh-TW" dirty="0"/>
              <a:t>4</a:t>
            </a:r>
            <a:r>
              <a:rPr lang="zh-TW" altLang="en-US" dirty="0"/>
              <a:t>車道以上，且左右須留緩衝空間</a:t>
            </a:r>
            <a:endParaRPr lang="en-US" altLang="zh-TW" dirty="0"/>
          </a:p>
          <a:p>
            <a:pPr marL="800100" lvl="1" indent="-342900">
              <a:buFont typeface="Arial" panose="020B0604020202020204" pitchFamily="34" charset="0"/>
              <a:buChar char="•"/>
            </a:pPr>
            <a:r>
              <a:rPr lang="zh-TW" altLang="en-US" dirty="0"/>
              <a:t>傾角：須保留軌跡追蹤視野並避免直接拍射陽光，傾角須達一定角度 </a:t>
            </a:r>
            <a:r>
              <a:rPr lang="en-US" altLang="zh-TW" dirty="0"/>
              <a:t>(</a:t>
            </a:r>
            <a:r>
              <a:rPr lang="zh-TW" altLang="en-US" dirty="0"/>
              <a:t>跟高度有關</a:t>
            </a:r>
            <a:r>
              <a:rPr lang="en-US" altLang="zh-TW" dirty="0"/>
              <a:t>)</a:t>
            </a:r>
          </a:p>
          <a:p>
            <a:pPr marL="342900" indent="-342900">
              <a:buFont typeface="Arial" panose="020B0604020202020204" pitchFamily="34" charset="0"/>
              <a:buChar char="•"/>
            </a:pPr>
            <a:r>
              <a:rPr lang="zh-TW" altLang="en-US" dirty="0"/>
              <a:t>透過單一攝影機進行單一路口流量計算僅魚眼可辦到，架設條件：</a:t>
            </a:r>
            <a:endParaRPr lang="en-US" altLang="zh-TW" dirty="0"/>
          </a:p>
          <a:p>
            <a:pPr marL="800100" lvl="1" indent="-342900">
              <a:buFont typeface="Arial" panose="020B0604020202020204" pitchFamily="34" charset="0"/>
              <a:buChar char="•"/>
            </a:pPr>
            <a:r>
              <a:rPr lang="zh-TW" altLang="en-US" dirty="0"/>
              <a:t>高度：</a:t>
            </a:r>
            <a:r>
              <a:rPr lang="en-US" altLang="zh-TW" dirty="0"/>
              <a:t>9</a:t>
            </a:r>
            <a:r>
              <a:rPr lang="zh-TW" altLang="en-US" dirty="0"/>
              <a:t>米以上</a:t>
            </a:r>
            <a:endParaRPr lang="en-US" altLang="zh-TW" dirty="0"/>
          </a:p>
          <a:p>
            <a:pPr marL="342900" indent="-342900">
              <a:buFont typeface="Arial" panose="020B0604020202020204" pitchFamily="34" charset="0"/>
              <a:buChar char="•"/>
            </a:pPr>
            <a:r>
              <a:rPr lang="en-US" altLang="zh-TW" dirty="0"/>
              <a:t>120</a:t>
            </a:r>
            <a:r>
              <a:rPr lang="zh-TW" altLang="en-US" dirty="0"/>
              <a:t>米進階偵測區域多需額外增加一組感測器</a:t>
            </a:r>
            <a:endParaRPr lang="en-US" altLang="zh-TW" dirty="0"/>
          </a:p>
          <a:p>
            <a:pPr marL="800100" lvl="1" indent="-342900">
              <a:buFont typeface="Arial" panose="020B0604020202020204" pitchFamily="34" charset="0"/>
              <a:buChar char="•"/>
            </a:pPr>
            <a:r>
              <a:rPr lang="zh-TW" altLang="en-US" dirty="0"/>
              <a:t>攝影機：架設於車道近端燈桿或號誌桿，</a:t>
            </a:r>
            <a:r>
              <a:rPr lang="en-US" altLang="zh-TW" dirty="0"/>
              <a:t>150</a:t>
            </a:r>
            <a:r>
              <a:rPr lang="zh-TW" altLang="en-US" dirty="0"/>
              <a:t>米為極限</a:t>
            </a:r>
            <a:endParaRPr lang="en-US" altLang="zh-TW" dirty="0"/>
          </a:p>
          <a:p>
            <a:pPr marL="800100" lvl="1" indent="-342900">
              <a:buFont typeface="Arial" panose="020B0604020202020204" pitchFamily="34" charset="0"/>
              <a:buChar char="•"/>
            </a:pPr>
            <a:r>
              <a:rPr lang="zh-TW" altLang="en-US" dirty="0"/>
              <a:t>雷達：長距離偵測 </a:t>
            </a:r>
            <a:r>
              <a:rPr lang="en-US" altLang="zh-TW" dirty="0"/>
              <a:t>(</a:t>
            </a:r>
            <a:r>
              <a:rPr lang="en-US" altLang="zh-TW" dirty="0" err="1"/>
              <a:t>Iteris</a:t>
            </a:r>
            <a:r>
              <a:rPr lang="en-US" altLang="zh-TW" dirty="0"/>
              <a:t>)</a:t>
            </a:r>
            <a:r>
              <a:rPr lang="zh-TW" altLang="en-US" dirty="0"/>
              <a:t>，可達</a:t>
            </a:r>
            <a:r>
              <a:rPr lang="en-US" altLang="zh-TW" dirty="0"/>
              <a:t>180</a:t>
            </a:r>
            <a:r>
              <a:rPr lang="zh-TW" altLang="en-US" dirty="0"/>
              <a:t>米</a:t>
            </a:r>
            <a:endParaRPr lang="en-US" altLang="zh-TW" dirty="0"/>
          </a:p>
          <a:p>
            <a:pPr marL="342900" indent="-342900">
              <a:buFont typeface="Arial" panose="020B0604020202020204" pitchFamily="34" charset="0"/>
              <a:buChar char="•"/>
            </a:pPr>
            <a:endParaRPr lang="zh-TW" altLang="en-US" dirty="0"/>
          </a:p>
        </p:txBody>
      </p:sp>
      <p:sp>
        <p:nvSpPr>
          <p:cNvPr id="5" name="標題 4">
            <a:extLst>
              <a:ext uri="{FF2B5EF4-FFF2-40B4-BE49-F238E27FC236}">
                <a16:creationId xmlns:a16="http://schemas.microsoft.com/office/drawing/2014/main" id="{9FAA77ED-CD32-669B-7A9C-DBD2FBC035FA}"/>
              </a:ext>
            </a:extLst>
          </p:cNvPr>
          <p:cNvSpPr>
            <a:spLocks noGrp="1"/>
          </p:cNvSpPr>
          <p:nvPr>
            <p:ph type="title"/>
          </p:nvPr>
        </p:nvSpPr>
        <p:spPr/>
        <p:txBody>
          <a:bodyPr/>
          <a:lstStyle/>
          <a:p>
            <a:r>
              <a:rPr lang="en-US" altLang="zh-TW" dirty="0"/>
              <a:t>Summary</a:t>
            </a:r>
            <a:endParaRPr lang="zh-TW" altLang="en-US" dirty="0"/>
          </a:p>
        </p:txBody>
      </p:sp>
      <p:sp>
        <p:nvSpPr>
          <p:cNvPr id="3" name="投影片編號版面配置區 2">
            <a:extLst>
              <a:ext uri="{FF2B5EF4-FFF2-40B4-BE49-F238E27FC236}">
                <a16:creationId xmlns:a16="http://schemas.microsoft.com/office/drawing/2014/main" id="{5C68D443-4E9B-12AE-AAA2-4D7D13ECEC68}"/>
              </a:ext>
            </a:extLst>
          </p:cNvPr>
          <p:cNvSpPr>
            <a:spLocks noGrp="1"/>
          </p:cNvSpPr>
          <p:nvPr>
            <p:ph type="sldNum" sz="quarter" idx="4294967295"/>
          </p:nvPr>
        </p:nvSpPr>
        <p:spPr>
          <a:xfrm>
            <a:off x="11799888" y="6492875"/>
            <a:ext cx="392112" cy="365125"/>
          </a:xfrm>
        </p:spPr>
        <p:txBody>
          <a:bodyPr/>
          <a:lstStyle/>
          <a:p>
            <a:pPr algn="ctr"/>
            <a:fld id="{6E290225-7458-4E5F-AFE5-E142CAAEBF37}" type="slidenum">
              <a:rPr lang="en-US" smtClean="0"/>
              <a:pPr algn="ctr"/>
              <a:t>29</a:t>
            </a:fld>
            <a:endParaRPr lang="en-US"/>
          </a:p>
        </p:txBody>
      </p:sp>
    </p:spTree>
    <p:extLst>
      <p:ext uri="{BB962C8B-B14F-4D97-AF65-F5344CB8AC3E}">
        <p14:creationId xmlns:p14="http://schemas.microsoft.com/office/powerpoint/2010/main" val="3026015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3E244-A732-4F3F-A93B-28F7123CA64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CFCB4F7-0DE6-0843-CA43-3C7C67E45754}"/>
              </a:ext>
            </a:extLst>
          </p:cNvPr>
          <p:cNvSpPr>
            <a:spLocks noGrp="1"/>
          </p:cNvSpPr>
          <p:nvPr>
            <p:ph idx="1"/>
          </p:nvPr>
        </p:nvSpPr>
        <p:spPr/>
        <p:txBody>
          <a:bodyPr/>
          <a:lstStyle/>
          <a:p>
            <a:r>
              <a:rPr lang="zh-TW" altLang="en-US" dirty="0"/>
              <a:t>流量計算需求</a:t>
            </a:r>
          </a:p>
        </p:txBody>
      </p:sp>
      <p:sp>
        <p:nvSpPr>
          <p:cNvPr id="4" name="日期版面配置區 3">
            <a:extLst>
              <a:ext uri="{FF2B5EF4-FFF2-40B4-BE49-F238E27FC236}">
                <a16:creationId xmlns:a16="http://schemas.microsoft.com/office/drawing/2014/main" id="{BD320C71-CFF7-0698-C86E-03B63681F641}"/>
              </a:ext>
            </a:extLst>
          </p:cNvPr>
          <p:cNvSpPr>
            <a:spLocks noGrp="1"/>
          </p:cNvSpPr>
          <p:nvPr>
            <p:ph type="dt" sz="half" idx="10"/>
          </p:nvPr>
        </p:nvSpPr>
        <p:spPr/>
        <p:txBody>
          <a:bodyPr/>
          <a:lstStyle/>
          <a:p>
            <a:fld id="{757D5B10-7F0F-4A29-A088-F269036550CE}" type="datetime3">
              <a:rPr lang="en-US" altLang="zh-TW" smtClean="0"/>
              <a:pPr/>
              <a:t>15 August 2024</a:t>
            </a:fld>
            <a:endParaRPr lang="en-US"/>
          </a:p>
        </p:txBody>
      </p:sp>
    </p:spTree>
    <p:extLst>
      <p:ext uri="{BB962C8B-B14F-4D97-AF65-F5344CB8AC3E}">
        <p14:creationId xmlns:p14="http://schemas.microsoft.com/office/powerpoint/2010/main" val="2064816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C90A8E-B622-C3FC-C6F5-CAA1B8648A37}"/>
              </a:ext>
            </a:extLst>
          </p:cNvPr>
          <p:cNvSpPr>
            <a:spLocks noGrp="1"/>
          </p:cNvSpPr>
          <p:nvPr>
            <p:ph type="title"/>
          </p:nvPr>
        </p:nvSpPr>
        <p:spPr/>
        <p:txBody>
          <a:bodyPr/>
          <a:lstStyle/>
          <a:p>
            <a:r>
              <a:rPr lang="zh-TW" altLang="en-US" dirty="0"/>
              <a:t>補充：美國法規規範號誌桿高度</a:t>
            </a:r>
          </a:p>
        </p:txBody>
      </p:sp>
      <p:sp>
        <p:nvSpPr>
          <p:cNvPr id="3" name="投影片編號版面配置區 2">
            <a:extLst>
              <a:ext uri="{FF2B5EF4-FFF2-40B4-BE49-F238E27FC236}">
                <a16:creationId xmlns:a16="http://schemas.microsoft.com/office/drawing/2014/main" id="{B45DA157-5641-4B74-F1F9-71FCCC5DA797}"/>
              </a:ext>
            </a:extLst>
          </p:cNvPr>
          <p:cNvSpPr>
            <a:spLocks noGrp="1"/>
          </p:cNvSpPr>
          <p:nvPr>
            <p:ph type="sldNum" sz="quarter" idx="12"/>
          </p:nvPr>
        </p:nvSpPr>
        <p:spPr/>
        <p:txBody>
          <a:bodyPr/>
          <a:lstStyle/>
          <a:p>
            <a:pPr algn="ctr"/>
            <a:fld id="{6E290225-7458-4E5F-AFE5-E142CAAEBF37}" type="slidenum">
              <a:rPr lang="en-US" smtClean="0"/>
              <a:pPr algn="ctr"/>
              <a:t>30</a:t>
            </a:fld>
            <a:endParaRPr lang="en-US"/>
          </a:p>
        </p:txBody>
      </p:sp>
      <p:pic>
        <p:nvPicPr>
          <p:cNvPr id="6" name="圖片 5">
            <a:extLst>
              <a:ext uri="{FF2B5EF4-FFF2-40B4-BE49-F238E27FC236}">
                <a16:creationId xmlns:a16="http://schemas.microsoft.com/office/drawing/2014/main" id="{4F51DD60-070C-0B1B-F055-D148366456F6}"/>
              </a:ext>
            </a:extLst>
          </p:cNvPr>
          <p:cNvPicPr>
            <a:picLocks noChangeAspect="1"/>
          </p:cNvPicPr>
          <p:nvPr/>
        </p:nvPicPr>
        <p:blipFill>
          <a:blip r:embed="rId2"/>
          <a:stretch>
            <a:fillRect/>
          </a:stretch>
        </p:blipFill>
        <p:spPr>
          <a:xfrm>
            <a:off x="696276" y="1350169"/>
            <a:ext cx="8019461" cy="3248789"/>
          </a:xfrm>
          <a:prstGeom prst="rect">
            <a:avLst/>
          </a:prstGeom>
        </p:spPr>
      </p:pic>
      <p:pic>
        <p:nvPicPr>
          <p:cNvPr id="10" name="圖片 9">
            <a:extLst>
              <a:ext uri="{FF2B5EF4-FFF2-40B4-BE49-F238E27FC236}">
                <a16:creationId xmlns:a16="http://schemas.microsoft.com/office/drawing/2014/main" id="{D2850BB1-EA69-57C1-F3F3-6825CFC7D1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8084" y="4583235"/>
            <a:ext cx="4374342" cy="2159368"/>
          </a:xfrm>
          <a:prstGeom prst="rect">
            <a:avLst/>
          </a:prstGeom>
        </p:spPr>
      </p:pic>
      <p:sp>
        <p:nvSpPr>
          <p:cNvPr id="11" name="文字方塊 10">
            <a:extLst>
              <a:ext uri="{FF2B5EF4-FFF2-40B4-BE49-F238E27FC236}">
                <a16:creationId xmlns:a16="http://schemas.microsoft.com/office/drawing/2014/main" id="{2C2C9B57-D6A1-5FDE-569C-3C752216D600}"/>
              </a:ext>
            </a:extLst>
          </p:cNvPr>
          <p:cNvSpPr txBox="1"/>
          <p:nvPr/>
        </p:nvSpPr>
        <p:spPr>
          <a:xfrm>
            <a:off x="696276" y="2347012"/>
            <a:ext cx="9865266" cy="1294137"/>
          </a:xfrm>
          <a:prstGeom prst="rect">
            <a:avLst/>
          </a:prstGeom>
          <a:solidFill>
            <a:schemeClr val="accent6">
              <a:lumMod val="40000"/>
              <a:lumOff val="60000"/>
            </a:schemeClr>
          </a:solidFill>
        </p:spPr>
        <p:txBody>
          <a:bodyPr wrap="square">
            <a:spAutoFit/>
          </a:bodyPr>
          <a:lstStyle/>
          <a:p>
            <a:pPr>
              <a:lnSpc>
                <a:spcPct val="150000"/>
              </a:lnSpc>
            </a:pPr>
            <a:r>
              <a:rPr lang="zh-TW" altLang="en-US" dirty="0">
                <a:solidFill>
                  <a:srgbClr val="FF0000"/>
                </a:solidFill>
              </a:rPr>
              <a:t>路面至燈箱底部之高度須至少</a:t>
            </a:r>
            <a:r>
              <a:rPr lang="en-US" altLang="zh-TW" dirty="0">
                <a:solidFill>
                  <a:srgbClr val="FF0000"/>
                </a:solidFill>
              </a:rPr>
              <a:t>15</a:t>
            </a:r>
            <a:r>
              <a:rPr lang="zh-TW" altLang="en-US" dirty="0">
                <a:solidFill>
                  <a:srgbClr val="FF0000"/>
                </a:solidFill>
              </a:rPr>
              <a:t>英尺 </a:t>
            </a:r>
            <a:r>
              <a:rPr lang="en-US" altLang="zh-TW" dirty="0">
                <a:solidFill>
                  <a:srgbClr val="FF0000"/>
                </a:solidFill>
              </a:rPr>
              <a:t>(4.57m)</a:t>
            </a:r>
            <a:r>
              <a:rPr lang="zh-TW" altLang="en-US" dirty="0">
                <a:solidFill>
                  <a:srgbClr val="FF0000"/>
                </a:solidFill>
              </a:rPr>
              <a:t> </a:t>
            </a:r>
            <a:endParaRPr lang="en-US" altLang="zh-TW" dirty="0">
              <a:solidFill>
                <a:srgbClr val="FF0000"/>
              </a:solidFill>
            </a:endParaRPr>
          </a:p>
          <a:p>
            <a:pPr>
              <a:lnSpc>
                <a:spcPct val="150000"/>
              </a:lnSpc>
            </a:pPr>
            <a:r>
              <a:rPr lang="zh-TW" altLang="en-US" dirty="0">
                <a:solidFill>
                  <a:srgbClr val="FF0000"/>
                </a:solidFill>
              </a:rPr>
              <a:t>路面至燈箱頂部不超過</a:t>
            </a:r>
            <a:r>
              <a:rPr lang="en-US" altLang="zh-TW" dirty="0">
                <a:solidFill>
                  <a:srgbClr val="FF0000"/>
                </a:solidFill>
              </a:rPr>
              <a:t>7.8m</a:t>
            </a:r>
          </a:p>
          <a:p>
            <a:pPr>
              <a:lnSpc>
                <a:spcPct val="150000"/>
              </a:lnSpc>
            </a:pPr>
            <a:r>
              <a:rPr lang="zh-TW" altLang="en-US" dirty="0">
                <a:solidFill>
                  <a:srgbClr val="FF0000"/>
                </a:solidFill>
              </a:rPr>
              <a:t>停止線至號誌桿距離</a:t>
            </a:r>
            <a:r>
              <a:rPr lang="en-US" altLang="zh-TW" dirty="0">
                <a:solidFill>
                  <a:srgbClr val="FF0000"/>
                </a:solidFill>
              </a:rPr>
              <a:t>12m-16m</a:t>
            </a:r>
            <a:r>
              <a:rPr lang="zh-TW" altLang="en-US" dirty="0">
                <a:solidFill>
                  <a:srgbClr val="FF0000"/>
                </a:solidFill>
              </a:rPr>
              <a:t>有限制最高號誌設置高度 </a:t>
            </a:r>
            <a:r>
              <a:rPr lang="en-US" altLang="zh-TW" dirty="0">
                <a:solidFill>
                  <a:srgbClr val="FF0000"/>
                </a:solidFill>
              </a:rPr>
              <a:t>(</a:t>
            </a:r>
            <a:r>
              <a:rPr lang="zh-TW" altLang="en-US" dirty="0">
                <a:solidFill>
                  <a:srgbClr val="FF0000"/>
                </a:solidFill>
              </a:rPr>
              <a:t>見表</a:t>
            </a:r>
            <a:r>
              <a:rPr lang="en-US" altLang="zh-TW" dirty="0">
                <a:solidFill>
                  <a:srgbClr val="FF0000"/>
                </a:solidFill>
              </a:rPr>
              <a:t>)</a:t>
            </a:r>
          </a:p>
        </p:txBody>
      </p:sp>
      <p:grpSp>
        <p:nvGrpSpPr>
          <p:cNvPr id="4" name="群組 3">
            <a:extLst>
              <a:ext uri="{FF2B5EF4-FFF2-40B4-BE49-F238E27FC236}">
                <a16:creationId xmlns:a16="http://schemas.microsoft.com/office/drawing/2014/main" id="{BF308F56-386F-E28A-56F5-469A489418A7}"/>
              </a:ext>
            </a:extLst>
          </p:cNvPr>
          <p:cNvGrpSpPr/>
          <p:nvPr/>
        </p:nvGrpSpPr>
        <p:grpSpPr>
          <a:xfrm>
            <a:off x="-3642879" y="4296373"/>
            <a:ext cx="3296771" cy="2219017"/>
            <a:chOff x="838200" y="1226916"/>
            <a:chExt cx="6954220" cy="5391902"/>
          </a:xfrm>
        </p:grpSpPr>
        <p:pic>
          <p:nvPicPr>
            <p:cNvPr id="5" name="圖片 4">
              <a:extLst>
                <a:ext uri="{FF2B5EF4-FFF2-40B4-BE49-F238E27FC236}">
                  <a16:creationId xmlns:a16="http://schemas.microsoft.com/office/drawing/2014/main" id="{91AF290F-8719-5D27-9912-1D827377DB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200" y="1226916"/>
              <a:ext cx="6954220" cy="5391902"/>
            </a:xfrm>
            <a:prstGeom prst="rect">
              <a:avLst/>
            </a:prstGeom>
          </p:spPr>
        </p:pic>
        <p:sp>
          <p:nvSpPr>
            <p:cNvPr id="7" name="矩形 6">
              <a:extLst>
                <a:ext uri="{FF2B5EF4-FFF2-40B4-BE49-F238E27FC236}">
                  <a16:creationId xmlns:a16="http://schemas.microsoft.com/office/drawing/2014/main" id="{6934D516-7674-DA0A-7E52-00DE932F00C6}"/>
                </a:ext>
              </a:extLst>
            </p:cNvPr>
            <p:cNvSpPr/>
            <p:nvPr/>
          </p:nvSpPr>
          <p:spPr>
            <a:xfrm>
              <a:off x="838200" y="1226916"/>
              <a:ext cx="2506884" cy="697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9" name="直線單箭頭接點 8">
            <a:extLst>
              <a:ext uri="{FF2B5EF4-FFF2-40B4-BE49-F238E27FC236}">
                <a16:creationId xmlns:a16="http://schemas.microsoft.com/office/drawing/2014/main" id="{7CB93F85-3DBD-587F-9369-400543E6301F}"/>
              </a:ext>
            </a:extLst>
          </p:cNvPr>
          <p:cNvCxnSpPr/>
          <p:nvPr/>
        </p:nvCxnSpPr>
        <p:spPr>
          <a:xfrm>
            <a:off x="-1414914" y="5470553"/>
            <a:ext cx="0" cy="9694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FBAF79BC-D399-B58F-BA3B-E9C708F6AD28}"/>
              </a:ext>
            </a:extLst>
          </p:cNvPr>
          <p:cNvSpPr txBox="1"/>
          <p:nvPr/>
        </p:nvSpPr>
        <p:spPr>
          <a:xfrm>
            <a:off x="-1723508" y="5801396"/>
            <a:ext cx="716863" cy="307777"/>
          </a:xfrm>
          <a:prstGeom prst="rect">
            <a:avLst/>
          </a:prstGeom>
          <a:solidFill>
            <a:schemeClr val="bg1"/>
          </a:solidFill>
        </p:spPr>
        <p:txBody>
          <a:bodyPr wrap="none" rtlCol="0">
            <a:spAutoFit/>
          </a:bodyPr>
          <a:lstStyle/>
          <a:p>
            <a:r>
              <a:rPr lang="en-US" altLang="zh-TW" sz="1400" dirty="0"/>
              <a:t>4.6m</a:t>
            </a:r>
            <a:r>
              <a:rPr lang="zh-TW" altLang="en-US" sz="1400" dirty="0"/>
              <a:t>↑</a:t>
            </a:r>
          </a:p>
        </p:txBody>
      </p:sp>
      <p:cxnSp>
        <p:nvCxnSpPr>
          <p:cNvPr id="13" name="直線單箭頭接點 12">
            <a:extLst>
              <a:ext uri="{FF2B5EF4-FFF2-40B4-BE49-F238E27FC236}">
                <a16:creationId xmlns:a16="http://schemas.microsoft.com/office/drawing/2014/main" id="{F29AD783-426C-FF9E-28D5-940FEC831D68}"/>
              </a:ext>
            </a:extLst>
          </p:cNvPr>
          <p:cNvCxnSpPr>
            <a:cxnSpLocks/>
          </p:cNvCxnSpPr>
          <p:nvPr/>
        </p:nvCxnSpPr>
        <p:spPr>
          <a:xfrm>
            <a:off x="-3698482" y="4914308"/>
            <a:ext cx="0" cy="15257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DB08E8FB-C6D1-B43E-7B0A-DBA03B937B6E}"/>
              </a:ext>
            </a:extLst>
          </p:cNvPr>
          <p:cNvSpPr txBox="1"/>
          <p:nvPr/>
        </p:nvSpPr>
        <p:spPr>
          <a:xfrm>
            <a:off x="-4007076" y="5523274"/>
            <a:ext cx="716863" cy="307777"/>
          </a:xfrm>
          <a:prstGeom prst="rect">
            <a:avLst/>
          </a:prstGeom>
          <a:solidFill>
            <a:schemeClr val="bg1"/>
          </a:solidFill>
        </p:spPr>
        <p:txBody>
          <a:bodyPr wrap="none" rtlCol="0">
            <a:spAutoFit/>
          </a:bodyPr>
          <a:lstStyle/>
          <a:p>
            <a:r>
              <a:rPr lang="en-US" altLang="zh-TW" sz="1400" dirty="0"/>
              <a:t>7.8m</a:t>
            </a:r>
            <a:r>
              <a:rPr lang="zh-TW" altLang="en-US" sz="1400" dirty="0"/>
              <a:t>↓</a:t>
            </a:r>
          </a:p>
        </p:txBody>
      </p:sp>
      <p:pic>
        <p:nvPicPr>
          <p:cNvPr id="16" name="圖片 15">
            <a:extLst>
              <a:ext uri="{FF2B5EF4-FFF2-40B4-BE49-F238E27FC236}">
                <a16:creationId xmlns:a16="http://schemas.microsoft.com/office/drawing/2014/main" id="{0F01BC30-2EF6-4C0A-9D30-941BC69037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5526" y="4598958"/>
            <a:ext cx="3435232" cy="2113989"/>
          </a:xfrm>
          <a:prstGeom prst="rect">
            <a:avLst/>
          </a:prstGeom>
        </p:spPr>
      </p:pic>
      <p:pic>
        <p:nvPicPr>
          <p:cNvPr id="17" name="圖片 16">
            <a:extLst>
              <a:ext uri="{FF2B5EF4-FFF2-40B4-BE49-F238E27FC236}">
                <a16:creationId xmlns:a16="http://schemas.microsoft.com/office/drawing/2014/main" id="{96416E0A-FAA0-F2D6-BC85-070911660F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15737" y="599516"/>
            <a:ext cx="2383651" cy="2498149"/>
          </a:xfrm>
          <a:prstGeom prst="rect">
            <a:avLst/>
          </a:prstGeom>
        </p:spPr>
      </p:pic>
      <p:cxnSp>
        <p:nvCxnSpPr>
          <p:cNvPr id="18" name="直線單箭頭接點 17">
            <a:extLst>
              <a:ext uri="{FF2B5EF4-FFF2-40B4-BE49-F238E27FC236}">
                <a16:creationId xmlns:a16="http://schemas.microsoft.com/office/drawing/2014/main" id="{A05A1023-0F9F-FFDB-8CF4-421BAF2B827D}"/>
              </a:ext>
            </a:extLst>
          </p:cNvPr>
          <p:cNvCxnSpPr>
            <a:cxnSpLocks/>
          </p:cNvCxnSpPr>
          <p:nvPr/>
        </p:nvCxnSpPr>
        <p:spPr>
          <a:xfrm>
            <a:off x="10714306" y="838200"/>
            <a:ext cx="0" cy="2032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C7B4C387-3795-C4B3-4833-6D514107919A}"/>
              </a:ext>
            </a:extLst>
          </p:cNvPr>
          <p:cNvSpPr txBox="1"/>
          <p:nvPr/>
        </p:nvSpPr>
        <p:spPr>
          <a:xfrm>
            <a:off x="10396896" y="1753029"/>
            <a:ext cx="744114" cy="523220"/>
          </a:xfrm>
          <a:prstGeom prst="rect">
            <a:avLst/>
          </a:prstGeom>
          <a:solidFill>
            <a:schemeClr val="bg1"/>
          </a:solidFill>
        </p:spPr>
        <p:txBody>
          <a:bodyPr wrap="none" rtlCol="0">
            <a:spAutoFit/>
          </a:bodyPr>
          <a:lstStyle/>
          <a:p>
            <a:pPr algn="ctr"/>
            <a:r>
              <a:rPr lang="en-US" altLang="zh-TW" sz="1400" dirty="0"/>
              <a:t>(8</a:t>
            </a:r>
            <a:r>
              <a:rPr lang="zh-TW" altLang="en-US" sz="1400" dirty="0"/>
              <a:t>吋燈</a:t>
            </a:r>
            <a:r>
              <a:rPr lang="en-US" altLang="zh-TW" sz="1400" dirty="0"/>
              <a:t>)</a:t>
            </a:r>
          </a:p>
          <a:p>
            <a:pPr algn="ctr"/>
            <a:r>
              <a:rPr lang="en-US" altLang="zh-TW" sz="1400" dirty="0"/>
              <a:t>76</a:t>
            </a:r>
            <a:r>
              <a:rPr lang="zh-TW" altLang="en-US" sz="1400" dirty="0"/>
              <a:t>公分</a:t>
            </a:r>
          </a:p>
        </p:txBody>
      </p:sp>
      <p:cxnSp>
        <p:nvCxnSpPr>
          <p:cNvPr id="22" name="直線單箭頭接點 21">
            <a:extLst>
              <a:ext uri="{FF2B5EF4-FFF2-40B4-BE49-F238E27FC236}">
                <a16:creationId xmlns:a16="http://schemas.microsoft.com/office/drawing/2014/main" id="{122C3CDB-50DB-60E3-B615-A13D12413C9D}"/>
              </a:ext>
            </a:extLst>
          </p:cNvPr>
          <p:cNvCxnSpPr>
            <a:cxnSpLocks/>
          </p:cNvCxnSpPr>
          <p:nvPr/>
        </p:nvCxnSpPr>
        <p:spPr>
          <a:xfrm>
            <a:off x="11445645" y="711549"/>
            <a:ext cx="0" cy="22856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36E63102-9A24-E1FC-8E09-F949B0A391E0}"/>
              </a:ext>
            </a:extLst>
          </p:cNvPr>
          <p:cNvSpPr txBox="1"/>
          <p:nvPr/>
        </p:nvSpPr>
        <p:spPr>
          <a:xfrm>
            <a:off x="11082548" y="1753029"/>
            <a:ext cx="835486" cy="523220"/>
          </a:xfrm>
          <a:prstGeom prst="rect">
            <a:avLst/>
          </a:prstGeom>
          <a:solidFill>
            <a:schemeClr val="bg1"/>
          </a:solidFill>
        </p:spPr>
        <p:txBody>
          <a:bodyPr wrap="none" rtlCol="0">
            <a:spAutoFit/>
          </a:bodyPr>
          <a:lstStyle/>
          <a:p>
            <a:pPr algn="ctr"/>
            <a:r>
              <a:rPr lang="en-US" altLang="zh-TW" sz="1400" dirty="0"/>
              <a:t>(10</a:t>
            </a:r>
            <a:r>
              <a:rPr lang="zh-TW" altLang="en-US" sz="1400" dirty="0"/>
              <a:t>吋燈</a:t>
            </a:r>
            <a:r>
              <a:rPr lang="en-US" altLang="zh-TW" sz="1400" dirty="0"/>
              <a:t>)</a:t>
            </a:r>
          </a:p>
          <a:p>
            <a:pPr algn="ctr"/>
            <a:r>
              <a:rPr lang="en-US" altLang="zh-TW" sz="1400" dirty="0"/>
              <a:t>103</a:t>
            </a:r>
            <a:r>
              <a:rPr lang="zh-TW" altLang="en-US" sz="1400" dirty="0"/>
              <a:t>公分</a:t>
            </a:r>
          </a:p>
        </p:txBody>
      </p:sp>
    </p:spTree>
    <p:extLst>
      <p:ext uri="{BB962C8B-B14F-4D97-AF65-F5344CB8AC3E}">
        <p14:creationId xmlns:p14="http://schemas.microsoft.com/office/powerpoint/2010/main" val="1749876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A2A8CB-DBDF-8C6E-A8FA-BA9F71DE0963}"/>
              </a:ext>
            </a:extLst>
          </p:cNvPr>
          <p:cNvSpPr>
            <a:spLocks noGrp="1"/>
          </p:cNvSpPr>
          <p:nvPr>
            <p:ph type="title"/>
          </p:nvPr>
        </p:nvSpPr>
        <p:spPr/>
        <p:txBody>
          <a:bodyPr/>
          <a:lstStyle/>
          <a:p>
            <a:r>
              <a:rPr lang="zh-TW" altLang="en-US" dirty="0"/>
              <a:t>補充：不同架設位置及架設高度之對應遮蔽問題</a:t>
            </a:r>
          </a:p>
        </p:txBody>
      </p:sp>
      <p:sp>
        <p:nvSpPr>
          <p:cNvPr id="3" name="投影片編號版面配置區 2">
            <a:extLst>
              <a:ext uri="{FF2B5EF4-FFF2-40B4-BE49-F238E27FC236}">
                <a16:creationId xmlns:a16="http://schemas.microsoft.com/office/drawing/2014/main" id="{D07157A5-46DF-A143-816B-7E11AB9043C4}"/>
              </a:ext>
            </a:extLst>
          </p:cNvPr>
          <p:cNvSpPr>
            <a:spLocks noGrp="1"/>
          </p:cNvSpPr>
          <p:nvPr>
            <p:ph type="sldNum" sz="quarter" idx="12"/>
          </p:nvPr>
        </p:nvSpPr>
        <p:spPr/>
        <p:txBody>
          <a:bodyPr/>
          <a:lstStyle/>
          <a:p>
            <a:pPr algn="ctr"/>
            <a:fld id="{6E290225-7458-4E5F-AFE5-E142CAAEBF37}" type="slidenum">
              <a:rPr lang="en-US" smtClean="0"/>
              <a:pPr algn="ctr"/>
              <a:t>31</a:t>
            </a:fld>
            <a:endParaRPr lang="en-US"/>
          </a:p>
        </p:txBody>
      </p:sp>
      <p:pic>
        <p:nvPicPr>
          <p:cNvPr id="6" name="圖片 5">
            <a:extLst>
              <a:ext uri="{FF2B5EF4-FFF2-40B4-BE49-F238E27FC236}">
                <a16:creationId xmlns:a16="http://schemas.microsoft.com/office/drawing/2014/main" id="{8A019366-33BA-C615-6782-2F2730BE7F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561006"/>
            <a:ext cx="4195299" cy="2216086"/>
          </a:xfrm>
          <a:prstGeom prst="rect">
            <a:avLst/>
          </a:prstGeom>
        </p:spPr>
      </p:pic>
      <p:sp>
        <p:nvSpPr>
          <p:cNvPr id="7" name="文字方塊 6">
            <a:extLst>
              <a:ext uri="{FF2B5EF4-FFF2-40B4-BE49-F238E27FC236}">
                <a16:creationId xmlns:a16="http://schemas.microsoft.com/office/drawing/2014/main" id="{3E71DCCC-920E-2F9E-B0A4-0DD9CB3BDB2E}"/>
              </a:ext>
            </a:extLst>
          </p:cNvPr>
          <p:cNvSpPr txBox="1"/>
          <p:nvPr/>
        </p:nvSpPr>
        <p:spPr>
          <a:xfrm>
            <a:off x="838200" y="3777092"/>
            <a:ext cx="2307042" cy="338554"/>
          </a:xfrm>
          <a:prstGeom prst="rect">
            <a:avLst/>
          </a:prstGeom>
          <a:noFill/>
        </p:spPr>
        <p:txBody>
          <a:bodyPr wrap="none" rtlCol="0">
            <a:spAutoFit/>
          </a:bodyPr>
          <a:lstStyle/>
          <a:p>
            <a:r>
              <a:rPr lang="zh-TW" altLang="en-US" sz="1600" dirty="0">
                <a:sym typeface="Wingdings" panose="05000000000000000000" pitchFamily="2" charset="2"/>
              </a:rPr>
              <a:t>側向遮蔽問題嚴重 </a:t>
            </a:r>
            <a:r>
              <a:rPr lang="en-US" altLang="zh-TW" sz="1600" dirty="0">
                <a:sym typeface="Wingdings" panose="05000000000000000000" pitchFamily="2" charset="2"/>
              </a:rPr>
              <a:t>(5</a:t>
            </a:r>
            <a:r>
              <a:rPr lang="zh-TW" altLang="en-US" sz="1600" dirty="0">
                <a:sym typeface="Wingdings" panose="05000000000000000000" pitchFamily="2" charset="2"/>
              </a:rPr>
              <a:t>米</a:t>
            </a:r>
            <a:r>
              <a:rPr lang="en-US" altLang="zh-TW" sz="1600" dirty="0">
                <a:sym typeface="Wingdings" panose="05000000000000000000" pitchFamily="2" charset="2"/>
              </a:rPr>
              <a:t>)</a:t>
            </a:r>
            <a:endParaRPr lang="zh-TW" altLang="en-US" sz="1600" dirty="0"/>
          </a:p>
        </p:txBody>
      </p:sp>
      <p:sp>
        <p:nvSpPr>
          <p:cNvPr id="8" name="文字方塊 7">
            <a:extLst>
              <a:ext uri="{FF2B5EF4-FFF2-40B4-BE49-F238E27FC236}">
                <a16:creationId xmlns:a16="http://schemas.microsoft.com/office/drawing/2014/main" id="{C11DD4F6-3615-68FC-4662-A426909DB360}"/>
              </a:ext>
            </a:extLst>
          </p:cNvPr>
          <p:cNvSpPr txBox="1"/>
          <p:nvPr/>
        </p:nvSpPr>
        <p:spPr>
          <a:xfrm>
            <a:off x="838200" y="6182994"/>
            <a:ext cx="2898550" cy="338554"/>
          </a:xfrm>
          <a:prstGeom prst="rect">
            <a:avLst/>
          </a:prstGeom>
          <a:noFill/>
        </p:spPr>
        <p:txBody>
          <a:bodyPr wrap="none" rtlCol="0">
            <a:spAutoFit/>
          </a:bodyPr>
          <a:lstStyle/>
          <a:p>
            <a:r>
              <a:rPr lang="zh-TW" altLang="en-US" sz="1600" dirty="0">
                <a:sym typeface="Wingdings" panose="05000000000000000000" pitchFamily="2" charset="2"/>
              </a:rPr>
              <a:t>架高大車仍可能遮蔽後方車輛</a:t>
            </a:r>
            <a:endParaRPr lang="zh-TW" altLang="en-US" sz="1600" dirty="0"/>
          </a:p>
        </p:txBody>
      </p:sp>
      <p:sp>
        <p:nvSpPr>
          <p:cNvPr id="12" name="文字方塊 11">
            <a:extLst>
              <a:ext uri="{FF2B5EF4-FFF2-40B4-BE49-F238E27FC236}">
                <a16:creationId xmlns:a16="http://schemas.microsoft.com/office/drawing/2014/main" id="{6400D3B0-353C-2796-2881-7A7052791D73}"/>
              </a:ext>
            </a:extLst>
          </p:cNvPr>
          <p:cNvSpPr txBox="1"/>
          <p:nvPr/>
        </p:nvSpPr>
        <p:spPr>
          <a:xfrm>
            <a:off x="5854262" y="3768639"/>
            <a:ext cx="4459875" cy="338554"/>
          </a:xfrm>
          <a:prstGeom prst="rect">
            <a:avLst/>
          </a:prstGeom>
          <a:noFill/>
        </p:spPr>
        <p:txBody>
          <a:bodyPr wrap="none" rtlCol="0">
            <a:spAutoFit/>
          </a:bodyPr>
          <a:lstStyle/>
          <a:p>
            <a:r>
              <a:rPr lang="zh-TW" altLang="en-US" sz="1600" dirty="0">
                <a:sym typeface="Wingdings" panose="05000000000000000000" pitchFamily="2" charset="2"/>
              </a:rPr>
              <a:t>側向遮蔽問題較小，但大車仍有機會遮蔽小車 </a:t>
            </a:r>
            <a:endParaRPr lang="zh-TW" altLang="en-US" sz="1600" dirty="0"/>
          </a:p>
        </p:txBody>
      </p:sp>
      <p:pic>
        <p:nvPicPr>
          <p:cNvPr id="14" name="圖片 13">
            <a:extLst>
              <a:ext uri="{FF2B5EF4-FFF2-40B4-BE49-F238E27FC236}">
                <a16:creationId xmlns:a16="http://schemas.microsoft.com/office/drawing/2014/main" id="{0AFE3362-EB85-1C90-19E9-8EB5E5B60F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54262" y="1561006"/>
            <a:ext cx="3319210" cy="2188070"/>
          </a:xfrm>
          <a:prstGeom prst="rect">
            <a:avLst/>
          </a:prstGeom>
        </p:spPr>
      </p:pic>
      <p:pic>
        <p:nvPicPr>
          <p:cNvPr id="16" name="圖片 15">
            <a:extLst>
              <a:ext uri="{FF2B5EF4-FFF2-40B4-BE49-F238E27FC236}">
                <a16:creationId xmlns:a16="http://schemas.microsoft.com/office/drawing/2014/main" id="{242FF2ED-0CAA-93CF-8549-C7BD0BD94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54262" y="4152922"/>
            <a:ext cx="2283573" cy="2030071"/>
          </a:xfrm>
          <a:prstGeom prst="rect">
            <a:avLst/>
          </a:prstGeom>
        </p:spPr>
      </p:pic>
      <p:sp>
        <p:nvSpPr>
          <p:cNvPr id="17" name="文字方塊 16">
            <a:extLst>
              <a:ext uri="{FF2B5EF4-FFF2-40B4-BE49-F238E27FC236}">
                <a16:creationId xmlns:a16="http://schemas.microsoft.com/office/drawing/2014/main" id="{DD6BBFC2-9709-AF1E-B119-FB213CF66644}"/>
              </a:ext>
            </a:extLst>
          </p:cNvPr>
          <p:cNvSpPr txBox="1"/>
          <p:nvPr/>
        </p:nvSpPr>
        <p:spPr>
          <a:xfrm>
            <a:off x="5854262" y="6182993"/>
            <a:ext cx="2236510" cy="338554"/>
          </a:xfrm>
          <a:prstGeom prst="rect">
            <a:avLst/>
          </a:prstGeom>
          <a:noFill/>
        </p:spPr>
        <p:txBody>
          <a:bodyPr wrap="none" rtlCol="0">
            <a:spAutoFit/>
          </a:bodyPr>
          <a:lstStyle/>
          <a:p>
            <a:r>
              <a:rPr lang="zh-TW" altLang="en-US" sz="1600" dirty="0">
                <a:sym typeface="Wingdings" panose="05000000000000000000" pitchFamily="2" charset="2"/>
              </a:rPr>
              <a:t>架高車輛較不易受遮蔽</a:t>
            </a:r>
            <a:endParaRPr lang="zh-TW" altLang="en-US" sz="1600" dirty="0"/>
          </a:p>
        </p:txBody>
      </p:sp>
      <p:pic>
        <p:nvPicPr>
          <p:cNvPr id="19" name="圖片 18">
            <a:extLst>
              <a:ext uri="{FF2B5EF4-FFF2-40B4-BE49-F238E27FC236}">
                <a16:creationId xmlns:a16="http://schemas.microsoft.com/office/drawing/2014/main" id="{91014808-ECC9-D80B-ED12-2F08435B964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37835" y="4152922"/>
            <a:ext cx="1786376" cy="2030071"/>
          </a:xfrm>
          <a:prstGeom prst="rect">
            <a:avLst/>
          </a:prstGeom>
        </p:spPr>
      </p:pic>
      <p:sp>
        <p:nvSpPr>
          <p:cNvPr id="20" name="橢圓 19">
            <a:extLst>
              <a:ext uri="{FF2B5EF4-FFF2-40B4-BE49-F238E27FC236}">
                <a16:creationId xmlns:a16="http://schemas.microsoft.com/office/drawing/2014/main" id="{1107EB89-0B45-6090-B6F2-B7AC1ED0DA0E}"/>
              </a:ext>
            </a:extLst>
          </p:cNvPr>
          <p:cNvSpPr/>
          <p:nvPr/>
        </p:nvSpPr>
        <p:spPr>
          <a:xfrm>
            <a:off x="9088446" y="4287804"/>
            <a:ext cx="360156" cy="36015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4C9186DB-74A1-C2B2-1210-DB7F6FA590F2}"/>
              </a:ext>
            </a:extLst>
          </p:cNvPr>
          <p:cNvPicPr>
            <a:picLocks noChangeAspect="1"/>
          </p:cNvPicPr>
          <p:nvPr/>
        </p:nvPicPr>
        <p:blipFill>
          <a:blip r:embed="rId6"/>
          <a:stretch>
            <a:fillRect/>
          </a:stretch>
        </p:blipFill>
        <p:spPr>
          <a:xfrm>
            <a:off x="838201" y="4152923"/>
            <a:ext cx="3352566" cy="2030071"/>
          </a:xfrm>
          <a:prstGeom prst="rect">
            <a:avLst/>
          </a:prstGeom>
        </p:spPr>
      </p:pic>
      <p:sp>
        <p:nvSpPr>
          <p:cNvPr id="9" name="文字方塊 8">
            <a:extLst>
              <a:ext uri="{FF2B5EF4-FFF2-40B4-BE49-F238E27FC236}">
                <a16:creationId xmlns:a16="http://schemas.microsoft.com/office/drawing/2014/main" id="{F9DCFA4B-CA9D-90B4-1676-CE19F88AEFDD}"/>
              </a:ext>
            </a:extLst>
          </p:cNvPr>
          <p:cNvSpPr txBox="1"/>
          <p:nvPr/>
        </p:nvSpPr>
        <p:spPr>
          <a:xfrm>
            <a:off x="8454317" y="6521548"/>
            <a:ext cx="2877711" cy="307777"/>
          </a:xfrm>
          <a:prstGeom prst="rect">
            <a:avLst/>
          </a:prstGeom>
          <a:noFill/>
        </p:spPr>
        <p:txBody>
          <a:bodyPr wrap="none" rtlCol="0">
            <a:spAutoFit/>
          </a:bodyPr>
          <a:lstStyle/>
          <a:p>
            <a:r>
              <a:rPr lang="zh-TW" altLang="en-US" sz="1400" dirty="0"/>
              <a:t>資料來源：新北市即時交通資訊網</a:t>
            </a:r>
          </a:p>
        </p:txBody>
      </p:sp>
      <p:sp>
        <p:nvSpPr>
          <p:cNvPr id="10" name="橢圓 9">
            <a:extLst>
              <a:ext uri="{FF2B5EF4-FFF2-40B4-BE49-F238E27FC236}">
                <a16:creationId xmlns:a16="http://schemas.microsoft.com/office/drawing/2014/main" id="{FCBF4275-AE87-CFD8-E9F4-DE815A319911}"/>
              </a:ext>
            </a:extLst>
          </p:cNvPr>
          <p:cNvSpPr/>
          <p:nvPr/>
        </p:nvSpPr>
        <p:spPr>
          <a:xfrm>
            <a:off x="3003988" y="2401901"/>
            <a:ext cx="742950" cy="4044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722840B3-C6FB-B4E3-CAF5-77D180433995}"/>
              </a:ext>
            </a:extLst>
          </p:cNvPr>
          <p:cNvSpPr/>
          <p:nvPr/>
        </p:nvSpPr>
        <p:spPr>
          <a:xfrm>
            <a:off x="2621701" y="2401900"/>
            <a:ext cx="461208" cy="33221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13C5E0C-0EC9-2621-2155-5AD52E8F8AC2}"/>
              </a:ext>
            </a:extLst>
          </p:cNvPr>
          <p:cNvSpPr txBox="1"/>
          <p:nvPr/>
        </p:nvSpPr>
        <p:spPr>
          <a:xfrm>
            <a:off x="838200" y="1154399"/>
            <a:ext cx="646331" cy="369332"/>
          </a:xfrm>
          <a:prstGeom prst="rect">
            <a:avLst/>
          </a:prstGeom>
          <a:noFill/>
          <a:ln>
            <a:solidFill>
              <a:schemeClr val="tx1"/>
            </a:solidFill>
          </a:ln>
        </p:spPr>
        <p:txBody>
          <a:bodyPr wrap="none" rtlCol="0">
            <a:spAutoFit/>
          </a:bodyPr>
          <a:lstStyle/>
          <a:p>
            <a:pPr algn="ctr"/>
            <a:r>
              <a:rPr lang="zh-TW" altLang="en-US" dirty="0"/>
              <a:t>路側</a:t>
            </a:r>
            <a:endParaRPr lang="en-US" altLang="zh-TW" dirty="0"/>
          </a:p>
        </p:txBody>
      </p:sp>
      <p:sp>
        <p:nvSpPr>
          <p:cNvPr id="15" name="文字方塊 14">
            <a:extLst>
              <a:ext uri="{FF2B5EF4-FFF2-40B4-BE49-F238E27FC236}">
                <a16:creationId xmlns:a16="http://schemas.microsoft.com/office/drawing/2014/main" id="{A7BEE804-80C4-4BE2-4AD8-322F397271AA}"/>
              </a:ext>
            </a:extLst>
          </p:cNvPr>
          <p:cNvSpPr txBox="1"/>
          <p:nvPr/>
        </p:nvSpPr>
        <p:spPr>
          <a:xfrm>
            <a:off x="5854262" y="1154398"/>
            <a:ext cx="646331" cy="369332"/>
          </a:xfrm>
          <a:prstGeom prst="rect">
            <a:avLst/>
          </a:prstGeom>
          <a:noFill/>
          <a:ln>
            <a:solidFill>
              <a:schemeClr val="tx1"/>
            </a:solidFill>
          </a:ln>
        </p:spPr>
        <p:txBody>
          <a:bodyPr wrap="none" rtlCol="0">
            <a:spAutoFit/>
          </a:bodyPr>
          <a:lstStyle/>
          <a:p>
            <a:pPr algn="ctr"/>
            <a:r>
              <a:rPr lang="zh-TW" altLang="en-US" dirty="0"/>
              <a:t>路中</a:t>
            </a:r>
            <a:endParaRPr lang="en-US" altLang="zh-TW" dirty="0"/>
          </a:p>
        </p:txBody>
      </p:sp>
      <p:sp>
        <p:nvSpPr>
          <p:cNvPr id="18" name="橢圓 17">
            <a:extLst>
              <a:ext uri="{FF2B5EF4-FFF2-40B4-BE49-F238E27FC236}">
                <a16:creationId xmlns:a16="http://schemas.microsoft.com/office/drawing/2014/main" id="{A103949C-74FF-1776-BF15-0EDB53F5A9AB}"/>
              </a:ext>
            </a:extLst>
          </p:cNvPr>
          <p:cNvSpPr/>
          <p:nvPr/>
        </p:nvSpPr>
        <p:spPr>
          <a:xfrm>
            <a:off x="7206343" y="5214257"/>
            <a:ext cx="667680" cy="92300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251AA802-961F-AA58-6612-4D5D2B19BF08}"/>
              </a:ext>
            </a:extLst>
          </p:cNvPr>
          <p:cNvSpPr txBox="1"/>
          <p:nvPr/>
        </p:nvSpPr>
        <p:spPr>
          <a:xfrm>
            <a:off x="9173472" y="1014243"/>
            <a:ext cx="2974986" cy="1569660"/>
          </a:xfrm>
          <a:prstGeom prst="rect">
            <a:avLst/>
          </a:prstGeom>
          <a:noFill/>
        </p:spPr>
        <p:txBody>
          <a:bodyPr wrap="square" rtlCol="0">
            <a:spAutoFit/>
          </a:bodyPr>
          <a:lstStyle/>
          <a:p>
            <a:r>
              <a:rPr lang="en-US" altLang="zh-TW" sz="1600" dirty="0">
                <a:hlinkClick r:id="rId7"/>
              </a:rPr>
              <a:t>Nvidia </a:t>
            </a:r>
            <a:r>
              <a:rPr lang="en-US" altLang="zh-TW" sz="1600" dirty="0" err="1">
                <a:hlinkClick r:id="rId7"/>
              </a:rPr>
              <a:t>TrafficCamNet</a:t>
            </a:r>
            <a:r>
              <a:rPr lang="en-US" altLang="zh-TW" sz="1600" dirty="0">
                <a:hlinkClick r:id="rId7"/>
              </a:rPr>
              <a:t> Model:</a:t>
            </a:r>
            <a:endParaRPr lang="en-US" altLang="zh-TW" sz="1600" dirty="0"/>
          </a:p>
          <a:p>
            <a:pPr marL="285750" indent="-285750">
              <a:buFont typeface="Arial" panose="020B0604020202020204" pitchFamily="34" charset="0"/>
              <a:buChar char="•"/>
            </a:pPr>
            <a:r>
              <a:rPr lang="en-US" altLang="zh-TW" sz="1600" dirty="0"/>
              <a:t>RGB</a:t>
            </a:r>
            <a:r>
              <a:rPr lang="zh-TW" altLang="en-US" sz="1600"/>
              <a:t>物件辨識</a:t>
            </a:r>
            <a:endParaRPr lang="en-US" altLang="zh-TW" sz="1600" dirty="0"/>
          </a:p>
          <a:p>
            <a:pPr marL="285750" indent="-285750">
              <a:buFont typeface="Arial" panose="020B0604020202020204" pitchFamily="34" charset="0"/>
              <a:buChar char="•"/>
            </a:pPr>
            <a:r>
              <a:rPr lang="zh-TW" altLang="en-US" sz="1600" dirty="0"/>
              <a:t>可辨識車輛、行人、標誌、兩輪車輛</a:t>
            </a:r>
            <a:endParaRPr lang="en-US" altLang="zh-TW" sz="1600" dirty="0"/>
          </a:p>
          <a:p>
            <a:pPr marL="285750" indent="-285750">
              <a:buFont typeface="Arial" panose="020B0604020202020204" pitchFamily="34" charset="0"/>
              <a:buChar char="•"/>
            </a:pPr>
            <a:r>
              <a:rPr lang="en-US" altLang="zh-TW" sz="1600" dirty="0"/>
              <a:t>20*20 pixel </a:t>
            </a:r>
            <a:r>
              <a:rPr lang="zh-TW" altLang="en-US" sz="1600" dirty="0"/>
              <a:t>以上可偵測</a:t>
            </a:r>
            <a:endParaRPr lang="en-US" altLang="zh-TW" sz="1600" dirty="0"/>
          </a:p>
          <a:p>
            <a:pPr marL="285750" indent="-285750">
              <a:buFont typeface="Arial" panose="020B0604020202020204" pitchFamily="34" charset="0"/>
              <a:buChar char="•"/>
            </a:pPr>
            <a:r>
              <a:rPr lang="en-US" altLang="zh-TW" sz="1600" dirty="0">
                <a:solidFill>
                  <a:srgbClr val="FF0000"/>
                </a:solidFill>
              </a:rPr>
              <a:t>40%</a:t>
            </a:r>
            <a:r>
              <a:rPr lang="zh-TW" altLang="en-US" sz="1600" dirty="0">
                <a:solidFill>
                  <a:srgbClr val="FF0000"/>
                </a:solidFill>
              </a:rPr>
              <a:t>物件可視才可區分</a:t>
            </a:r>
          </a:p>
        </p:txBody>
      </p:sp>
      <p:sp>
        <p:nvSpPr>
          <p:cNvPr id="4" name="文字方塊 3">
            <a:extLst>
              <a:ext uri="{FF2B5EF4-FFF2-40B4-BE49-F238E27FC236}">
                <a16:creationId xmlns:a16="http://schemas.microsoft.com/office/drawing/2014/main" id="{0114BE03-BB1E-42BE-E965-6BEEE3625FBD}"/>
              </a:ext>
            </a:extLst>
          </p:cNvPr>
          <p:cNvSpPr txBox="1"/>
          <p:nvPr/>
        </p:nvSpPr>
        <p:spPr>
          <a:xfrm>
            <a:off x="914341" y="1561006"/>
            <a:ext cx="494045" cy="338554"/>
          </a:xfrm>
          <a:prstGeom prst="rect">
            <a:avLst/>
          </a:prstGeom>
          <a:solidFill>
            <a:schemeClr val="accent5">
              <a:lumMod val="40000"/>
              <a:lumOff val="60000"/>
            </a:schemeClr>
          </a:solidFill>
          <a:ln>
            <a:solidFill>
              <a:schemeClr val="tx1"/>
            </a:solidFill>
          </a:ln>
        </p:spPr>
        <p:txBody>
          <a:bodyPr wrap="none" rtlCol="0">
            <a:spAutoFit/>
          </a:bodyPr>
          <a:lstStyle/>
          <a:p>
            <a:pPr algn="ctr"/>
            <a:r>
              <a:rPr lang="en-US" altLang="zh-TW" sz="1600" dirty="0"/>
              <a:t>5</a:t>
            </a:r>
            <a:r>
              <a:rPr lang="zh-TW" altLang="en-US" sz="1600" dirty="0"/>
              <a:t>米</a:t>
            </a:r>
            <a:endParaRPr lang="en-US" altLang="zh-TW" sz="1600" dirty="0"/>
          </a:p>
        </p:txBody>
      </p:sp>
      <p:sp>
        <p:nvSpPr>
          <p:cNvPr id="22" name="文字方塊 21">
            <a:extLst>
              <a:ext uri="{FF2B5EF4-FFF2-40B4-BE49-F238E27FC236}">
                <a16:creationId xmlns:a16="http://schemas.microsoft.com/office/drawing/2014/main" id="{F0114503-A9B8-4376-962A-F42251BD16E4}"/>
              </a:ext>
            </a:extLst>
          </p:cNvPr>
          <p:cNvSpPr txBox="1"/>
          <p:nvPr/>
        </p:nvSpPr>
        <p:spPr>
          <a:xfrm>
            <a:off x="5930404" y="1561005"/>
            <a:ext cx="494046" cy="338554"/>
          </a:xfrm>
          <a:prstGeom prst="rect">
            <a:avLst/>
          </a:prstGeom>
          <a:solidFill>
            <a:schemeClr val="accent5">
              <a:lumMod val="40000"/>
              <a:lumOff val="60000"/>
            </a:schemeClr>
          </a:solidFill>
          <a:ln>
            <a:solidFill>
              <a:schemeClr val="tx1"/>
            </a:solidFill>
          </a:ln>
        </p:spPr>
        <p:txBody>
          <a:bodyPr wrap="none" rtlCol="0">
            <a:spAutoFit/>
          </a:bodyPr>
          <a:lstStyle/>
          <a:p>
            <a:pPr algn="ctr"/>
            <a:r>
              <a:rPr lang="en-US" altLang="zh-TW" sz="1600" dirty="0"/>
              <a:t>5</a:t>
            </a:r>
            <a:r>
              <a:rPr lang="zh-TW" altLang="en-US" sz="1600" dirty="0"/>
              <a:t>米</a:t>
            </a:r>
            <a:endParaRPr lang="en-US" altLang="zh-TW" sz="1600" dirty="0"/>
          </a:p>
        </p:txBody>
      </p:sp>
      <p:sp>
        <p:nvSpPr>
          <p:cNvPr id="23" name="文字方塊 22">
            <a:extLst>
              <a:ext uri="{FF2B5EF4-FFF2-40B4-BE49-F238E27FC236}">
                <a16:creationId xmlns:a16="http://schemas.microsoft.com/office/drawing/2014/main" id="{6BFF069E-6FF8-1086-4660-0BB440979F76}"/>
              </a:ext>
            </a:extLst>
          </p:cNvPr>
          <p:cNvSpPr txBox="1"/>
          <p:nvPr/>
        </p:nvSpPr>
        <p:spPr>
          <a:xfrm>
            <a:off x="5847049" y="4152249"/>
            <a:ext cx="660758" cy="338554"/>
          </a:xfrm>
          <a:prstGeom prst="rect">
            <a:avLst/>
          </a:prstGeom>
          <a:solidFill>
            <a:schemeClr val="accent5">
              <a:lumMod val="40000"/>
              <a:lumOff val="60000"/>
            </a:schemeClr>
          </a:solidFill>
          <a:ln>
            <a:solidFill>
              <a:schemeClr val="tx1"/>
            </a:solidFill>
          </a:ln>
        </p:spPr>
        <p:txBody>
          <a:bodyPr wrap="none" rtlCol="0">
            <a:spAutoFit/>
          </a:bodyPr>
          <a:lstStyle/>
          <a:p>
            <a:pPr algn="ctr"/>
            <a:r>
              <a:rPr lang="en-US" altLang="zh-TW" sz="1600" dirty="0"/>
              <a:t>8-9</a:t>
            </a:r>
            <a:r>
              <a:rPr lang="zh-TW" altLang="en-US" sz="1600" dirty="0"/>
              <a:t>米</a:t>
            </a:r>
            <a:endParaRPr lang="en-US" altLang="zh-TW" sz="1600" dirty="0"/>
          </a:p>
        </p:txBody>
      </p:sp>
    </p:spTree>
    <p:extLst>
      <p:ext uri="{BB962C8B-B14F-4D97-AF65-F5344CB8AC3E}">
        <p14:creationId xmlns:p14="http://schemas.microsoft.com/office/powerpoint/2010/main" val="2541663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DCEBE11-1EB7-A965-7A51-A4308AECD5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530518"/>
            <a:ext cx="5423338" cy="2616945"/>
          </a:xfrm>
          <a:prstGeom prst="rect">
            <a:avLst/>
          </a:prstGeom>
        </p:spPr>
      </p:pic>
      <p:sp>
        <p:nvSpPr>
          <p:cNvPr id="2" name="標題 1">
            <a:extLst>
              <a:ext uri="{FF2B5EF4-FFF2-40B4-BE49-F238E27FC236}">
                <a16:creationId xmlns:a16="http://schemas.microsoft.com/office/drawing/2014/main" id="{EDD2C167-185B-1A75-66FC-DB1FA6C0C76C}"/>
              </a:ext>
            </a:extLst>
          </p:cNvPr>
          <p:cNvSpPr>
            <a:spLocks noGrp="1"/>
          </p:cNvSpPr>
          <p:nvPr>
            <p:ph type="title"/>
          </p:nvPr>
        </p:nvSpPr>
        <p:spPr/>
        <p:txBody>
          <a:bodyPr/>
          <a:lstStyle/>
          <a:p>
            <a:r>
              <a:rPr lang="zh-TW" altLang="en-US" dirty="0"/>
              <a:t>環境影響</a:t>
            </a:r>
          </a:p>
        </p:txBody>
      </p:sp>
      <p:sp>
        <p:nvSpPr>
          <p:cNvPr id="3" name="投影片編號版面配置區 2">
            <a:extLst>
              <a:ext uri="{FF2B5EF4-FFF2-40B4-BE49-F238E27FC236}">
                <a16:creationId xmlns:a16="http://schemas.microsoft.com/office/drawing/2014/main" id="{B1CE1AF0-FEE5-607D-8162-BC63991F62B5}"/>
              </a:ext>
            </a:extLst>
          </p:cNvPr>
          <p:cNvSpPr>
            <a:spLocks noGrp="1"/>
          </p:cNvSpPr>
          <p:nvPr>
            <p:ph type="sldNum" sz="quarter" idx="12"/>
          </p:nvPr>
        </p:nvSpPr>
        <p:spPr/>
        <p:txBody>
          <a:bodyPr/>
          <a:lstStyle/>
          <a:p>
            <a:pPr algn="ctr"/>
            <a:fld id="{6E290225-7458-4E5F-AFE5-E142CAAEBF37}" type="slidenum">
              <a:rPr lang="en-US" smtClean="0"/>
              <a:pPr algn="ctr"/>
              <a:t>32</a:t>
            </a:fld>
            <a:endParaRPr lang="en-US"/>
          </a:p>
        </p:txBody>
      </p:sp>
      <p:sp>
        <p:nvSpPr>
          <p:cNvPr id="11" name="文字方塊 10">
            <a:extLst>
              <a:ext uri="{FF2B5EF4-FFF2-40B4-BE49-F238E27FC236}">
                <a16:creationId xmlns:a16="http://schemas.microsoft.com/office/drawing/2014/main" id="{85FFFD3F-3B45-619C-1093-564E9B6C2437}"/>
              </a:ext>
            </a:extLst>
          </p:cNvPr>
          <p:cNvSpPr txBox="1"/>
          <p:nvPr/>
        </p:nvSpPr>
        <p:spPr>
          <a:xfrm>
            <a:off x="838199" y="5147464"/>
            <a:ext cx="1415772" cy="338554"/>
          </a:xfrm>
          <a:prstGeom prst="rect">
            <a:avLst/>
          </a:prstGeom>
          <a:noFill/>
        </p:spPr>
        <p:txBody>
          <a:bodyPr wrap="none" rtlCol="0">
            <a:spAutoFit/>
          </a:bodyPr>
          <a:lstStyle/>
          <a:p>
            <a:r>
              <a:rPr lang="zh-TW" altLang="en-US" sz="1600" dirty="0"/>
              <a:t>下雨水滴影響</a:t>
            </a:r>
          </a:p>
        </p:txBody>
      </p:sp>
      <p:pic>
        <p:nvPicPr>
          <p:cNvPr id="6" name="圖片 5">
            <a:extLst>
              <a:ext uri="{FF2B5EF4-FFF2-40B4-BE49-F238E27FC236}">
                <a16:creationId xmlns:a16="http://schemas.microsoft.com/office/drawing/2014/main" id="{D8423E6E-9206-643E-0628-81354987D5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46371" y="1972968"/>
            <a:ext cx="5410202" cy="3174495"/>
          </a:xfrm>
          <a:prstGeom prst="rect">
            <a:avLst/>
          </a:prstGeom>
        </p:spPr>
      </p:pic>
      <p:sp>
        <p:nvSpPr>
          <p:cNvPr id="7" name="文字方塊 6">
            <a:extLst>
              <a:ext uri="{FF2B5EF4-FFF2-40B4-BE49-F238E27FC236}">
                <a16:creationId xmlns:a16="http://schemas.microsoft.com/office/drawing/2014/main" id="{ADAAFE87-B6B3-58D7-4DEE-1671AE2899C9}"/>
              </a:ext>
            </a:extLst>
          </p:cNvPr>
          <p:cNvSpPr txBox="1"/>
          <p:nvPr/>
        </p:nvSpPr>
        <p:spPr>
          <a:xfrm>
            <a:off x="6346371" y="5139122"/>
            <a:ext cx="1005403" cy="338554"/>
          </a:xfrm>
          <a:prstGeom prst="rect">
            <a:avLst/>
          </a:prstGeom>
          <a:noFill/>
        </p:spPr>
        <p:txBody>
          <a:bodyPr wrap="none" rtlCol="0">
            <a:spAutoFit/>
          </a:bodyPr>
          <a:lstStyle/>
          <a:p>
            <a:r>
              <a:rPr lang="zh-TW" altLang="en-US" sz="1600" dirty="0"/>
              <a:t>髒污影響</a:t>
            </a:r>
          </a:p>
        </p:txBody>
      </p:sp>
      <p:sp>
        <p:nvSpPr>
          <p:cNvPr id="4" name="文字方塊 3">
            <a:extLst>
              <a:ext uri="{FF2B5EF4-FFF2-40B4-BE49-F238E27FC236}">
                <a16:creationId xmlns:a16="http://schemas.microsoft.com/office/drawing/2014/main" id="{E1599567-BA63-1FE0-C937-256F99869875}"/>
              </a:ext>
            </a:extLst>
          </p:cNvPr>
          <p:cNvSpPr txBox="1"/>
          <p:nvPr/>
        </p:nvSpPr>
        <p:spPr>
          <a:xfrm>
            <a:off x="8454317" y="6521548"/>
            <a:ext cx="2877711" cy="307777"/>
          </a:xfrm>
          <a:prstGeom prst="rect">
            <a:avLst/>
          </a:prstGeom>
          <a:noFill/>
        </p:spPr>
        <p:txBody>
          <a:bodyPr wrap="none" rtlCol="0">
            <a:spAutoFit/>
          </a:bodyPr>
          <a:lstStyle/>
          <a:p>
            <a:r>
              <a:rPr lang="zh-TW" altLang="en-US" sz="1400" dirty="0"/>
              <a:t>資料來源：新北市即時交通資訊網</a:t>
            </a:r>
          </a:p>
        </p:txBody>
      </p:sp>
    </p:spTree>
    <p:extLst>
      <p:ext uri="{BB962C8B-B14F-4D97-AF65-F5344CB8AC3E}">
        <p14:creationId xmlns:p14="http://schemas.microsoft.com/office/powerpoint/2010/main" val="3641359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7859DB-D20C-1505-2642-DA7837FC015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F8B1B1E-E0B3-8661-4D0D-6C13C8B9377A}"/>
              </a:ext>
            </a:extLst>
          </p:cNvPr>
          <p:cNvSpPr>
            <a:spLocks noGrp="1"/>
          </p:cNvSpPr>
          <p:nvPr>
            <p:ph idx="1"/>
          </p:nvPr>
        </p:nvSpPr>
        <p:spPr/>
        <p:txBody>
          <a:bodyPr/>
          <a:lstStyle/>
          <a:p>
            <a:r>
              <a:rPr lang="zh-TW" altLang="en-US" dirty="0"/>
              <a:t>應用情境</a:t>
            </a:r>
          </a:p>
        </p:txBody>
      </p:sp>
      <p:sp>
        <p:nvSpPr>
          <p:cNvPr id="4" name="日期版面配置區 3">
            <a:extLst>
              <a:ext uri="{FF2B5EF4-FFF2-40B4-BE49-F238E27FC236}">
                <a16:creationId xmlns:a16="http://schemas.microsoft.com/office/drawing/2014/main" id="{B5FDE7EB-A833-5FAD-4425-2644954F3AF4}"/>
              </a:ext>
            </a:extLst>
          </p:cNvPr>
          <p:cNvSpPr>
            <a:spLocks noGrp="1"/>
          </p:cNvSpPr>
          <p:nvPr>
            <p:ph type="dt" sz="half" idx="10"/>
          </p:nvPr>
        </p:nvSpPr>
        <p:spPr/>
        <p:txBody>
          <a:bodyPr/>
          <a:lstStyle/>
          <a:p>
            <a:fld id="{757D5B10-7F0F-4A29-A088-F269036550CE}" type="datetime3">
              <a:rPr lang="en-US" altLang="zh-TW" smtClean="0"/>
              <a:pPr/>
              <a:t>15 August 2024</a:t>
            </a:fld>
            <a:endParaRPr lang="en-US"/>
          </a:p>
        </p:txBody>
      </p:sp>
    </p:spTree>
    <p:extLst>
      <p:ext uri="{BB962C8B-B14F-4D97-AF65-F5344CB8AC3E}">
        <p14:creationId xmlns:p14="http://schemas.microsoft.com/office/powerpoint/2010/main" val="2440283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B25764-E4EC-B249-6BBE-9C312E598A98}"/>
              </a:ext>
            </a:extLst>
          </p:cNvPr>
          <p:cNvSpPr>
            <a:spLocks noGrp="1"/>
          </p:cNvSpPr>
          <p:nvPr>
            <p:ph type="title"/>
          </p:nvPr>
        </p:nvSpPr>
        <p:spPr/>
        <p:txBody>
          <a:bodyPr/>
          <a:lstStyle/>
          <a:p>
            <a:r>
              <a:rPr lang="zh-TW" altLang="en-US" dirty="0"/>
              <a:t>觸動號誌</a:t>
            </a:r>
          </a:p>
        </p:txBody>
      </p:sp>
      <p:sp>
        <p:nvSpPr>
          <p:cNvPr id="3" name="投影片編號版面配置區 2">
            <a:extLst>
              <a:ext uri="{FF2B5EF4-FFF2-40B4-BE49-F238E27FC236}">
                <a16:creationId xmlns:a16="http://schemas.microsoft.com/office/drawing/2014/main" id="{19BDE27B-6B26-1CC3-DB23-38CEBA30FBB9}"/>
              </a:ext>
            </a:extLst>
          </p:cNvPr>
          <p:cNvSpPr>
            <a:spLocks noGrp="1"/>
          </p:cNvSpPr>
          <p:nvPr>
            <p:ph type="sldNum" sz="quarter" idx="12"/>
          </p:nvPr>
        </p:nvSpPr>
        <p:spPr/>
        <p:txBody>
          <a:bodyPr/>
          <a:lstStyle/>
          <a:p>
            <a:pPr algn="ctr"/>
            <a:fld id="{6E290225-7458-4E5F-AFE5-E142CAAEBF37}" type="slidenum">
              <a:rPr lang="en-US" smtClean="0"/>
              <a:pPr algn="ctr"/>
              <a:t>34</a:t>
            </a:fld>
            <a:endParaRPr lang="en-US"/>
          </a:p>
        </p:txBody>
      </p:sp>
      <p:pic>
        <p:nvPicPr>
          <p:cNvPr id="6" name="圖片 5">
            <a:extLst>
              <a:ext uri="{FF2B5EF4-FFF2-40B4-BE49-F238E27FC236}">
                <a16:creationId xmlns:a16="http://schemas.microsoft.com/office/drawing/2014/main" id="{AEA08B63-9A45-FD4C-F727-0C96DED57669}"/>
              </a:ext>
            </a:extLst>
          </p:cNvPr>
          <p:cNvPicPr>
            <a:picLocks noChangeAspect="1"/>
          </p:cNvPicPr>
          <p:nvPr/>
        </p:nvPicPr>
        <p:blipFill>
          <a:blip r:embed="rId2"/>
          <a:stretch>
            <a:fillRect/>
          </a:stretch>
        </p:blipFill>
        <p:spPr>
          <a:xfrm>
            <a:off x="838200" y="1448540"/>
            <a:ext cx="6599097" cy="5044335"/>
          </a:xfrm>
          <a:prstGeom prst="rect">
            <a:avLst/>
          </a:prstGeom>
        </p:spPr>
      </p:pic>
      <p:sp>
        <p:nvSpPr>
          <p:cNvPr id="9" name="Rectangle 1">
            <a:extLst>
              <a:ext uri="{FF2B5EF4-FFF2-40B4-BE49-F238E27FC236}">
                <a16:creationId xmlns:a16="http://schemas.microsoft.com/office/drawing/2014/main" id="{3E4A6E04-FFAD-4E96-0344-2C49743B3CF8}"/>
              </a:ext>
            </a:extLst>
          </p:cNvPr>
          <p:cNvSpPr>
            <a:spLocks noChangeArrowheads="1"/>
          </p:cNvSpPr>
          <p:nvPr/>
        </p:nvSpPr>
        <p:spPr bwMode="auto">
          <a:xfrm>
            <a:off x="7564883" y="570190"/>
            <a:ext cx="4583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hlinkClick r:id="rId3"/>
              </a:rPr>
              <a:t>Signal Timing Manual - Second Edition.pdf</a:t>
            </a:r>
            <a:endParaRPr kumimoji="0" lang="zh-TW" altLang="zh-TW" sz="1800" b="0" i="0" u="none" strike="noStrike" cap="none" normalizeH="0" baseline="0">
              <a:ln>
                <a:noFill/>
              </a:ln>
              <a:solidFill>
                <a:schemeClr val="tx1"/>
              </a:solidFill>
              <a:effectLst/>
              <a:latin typeface="Arial" panose="020B0604020202020204" pitchFamily="34" charset="0"/>
            </a:endParaRPr>
          </a:p>
        </p:txBody>
      </p:sp>
      <p:pic>
        <p:nvPicPr>
          <p:cNvPr id="5" name="圖片 4">
            <a:extLst>
              <a:ext uri="{FF2B5EF4-FFF2-40B4-BE49-F238E27FC236}">
                <a16:creationId xmlns:a16="http://schemas.microsoft.com/office/drawing/2014/main" id="{33BC9437-3174-6D4D-84ED-37441F25FF1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45860" y="1446122"/>
            <a:ext cx="1745198" cy="1581371"/>
          </a:xfrm>
          <a:prstGeom prst="rect">
            <a:avLst/>
          </a:prstGeom>
        </p:spPr>
      </p:pic>
      <p:pic>
        <p:nvPicPr>
          <p:cNvPr id="7" name="圖片 6">
            <a:extLst>
              <a:ext uri="{FF2B5EF4-FFF2-40B4-BE49-F238E27FC236}">
                <a16:creationId xmlns:a16="http://schemas.microsoft.com/office/drawing/2014/main" id="{972BC424-4DEF-7DC7-39F7-DF4DEBD48F2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55368" y="3178812"/>
            <a:ext cx="1726182" cy="1581371"/>
          </a:xfrm>
          <a:prstGeom prst="rect">
            <a:avLst/>
          </a:prstGeom>
        </p:spPr>
      </p:pic>
      <p:pic>
        <p:nvPicPr>
          <p:cNvPr id="8" name="圖片 7">
            <a:extLst>
              <a:ext uri="{FF2B5EF4-FFF2-40B4-BE49-F238E27FC236}">
                <a16:creationId xmlns:a16="http://schemas.microsoft.com/office/drawing/2014/main" id="{1A823A26-7C34-A513-AF0B-A755A0508D9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352425" y="4911502"/>
            <a:ext cx="1732069" cy="1581371"/>
          </a:xfrm>
          <a:prstGeom prst="rect">
            <a:avLst/>
          </a:prstGeom>
        </p:spPr>
      </p:pic>
    </p:spTree>
    <p:extLst>
      <p:ext uri="{BB962C8B-B14F-4D97-AF65-F5344CB8AC3E}">
        <p14:creationId xmlns:p14="http://schemas.microsoft.com/office/powerpoint/2010/main" val="2084814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E0636D-863A-49A6-EC0D-49F54476F168}"/>
              </a:ext>
            </a:extLst>
          </p:cNvPr>
          <p:cNvSpPr>
            <a:spLocks noGrp="1"/>
          </p:cNvSpPr>
          <p:nvPr>
            <p:ph type="title"/>
          </p:nvPr>
        </p:nvSpPr>
        <p:spPr/>
        <p:txBody>
          <a:bodyPr/>
          <a:lstStyle/>
          <a:p>
            <a:r>
              <a:rPr lang="zh-TW" altLang="en-US" dirty="0"/>
              <a:t>闖紅燈衝突避免</a:t>
            </a:r>
          </a:p>
        </p:txBody>
      </p:sp>
      <p:sp>
        <p:nvSpPr>
          <p:cNvPr id="3" name="投影片編號版面配置區 2">
            <a:extLst>
              <a:ext uri="{FF2B5EF4-FFF2-40B4-BE49-F238E27FC236}">
                <a16:creationId xmlns:a16="http://schemas.microsoft.com/office/drawing/2014/main" id="{C35F3A86-FC8B-92CB-A77B-848EBD9A7395}"/>
              </a:ext>
            </a:extLst>
          </p:cNvPr>
          <p:cNvSpPr>
            <a:spLocks noGrp="1"/>
          </p:cNvSpPr>
          <p:nvPr>
            <p:ph type="sldNum" sz="quarter" idx="12"/>
          </p:nvPr>
        </p:nvSpPr>
        <p:spPr/>
        <p:txBody>
          <a:bodyPr/>
          <a:lstStyle/>
          <a:p>
            <a:pPr algn="ctr"/>
            <a:fld id="{6E290225-7458-4E5F-AFE5-E142CAAEBF37}" type="slidenum">
              <a:rPr lang="en-US" smtClean="0"/>
              <a:pPr algn="ctr"/>
              <a:t>35</a:t>
            </a:fld>
            <a:endParaRPr lang="en-US"/>
          </a:p>
        </p:txBody>
      </p:sp>
      <p:pic>
        <p:nvPicPr>
          <p:cNvPr id="6" name="圖片 5">
            <a:extLst>
              <a:ext uri="{FF2B5EF4-FFF2-40B4-BE49-F238E27FC236}">
                <a16:creationId xmlns:a16="http://schemas.microsoft.com/office/drawing/2014/main" id="{842ED934-859A-0BCF-D447-5799E8C09B17}"/>
              </a:ext>
            </a:extLst>
          </p:cNvPr>
          <p:cNvPicPr>
            <a:picLocks noChangeAspect="1"/>
          </p:cNvPicPr>
          <p:nvPr/>
        </p:nvPicPr>
        <p:blipFill>
          <a:blip r:embed="rId2"/>
          <a:stretch>
            <a:fillRect/>
          </a:stretch>
        </p:blipFill>
        <p:spPr>
          <a:xfrm>
            <a:off x="1145894" y="1957182"/>
            <a:ext cx="7674636" cy="4145914"/>
          </a:xfrm>
          <a:prstGeom prst="rect">
            <a:avLst/>
          </a:prstGeom>
        </p:spPr>
      </p:pic>
    </p:spTree>
    <p:extLst>
      <p:ext uri="{BB962C8B-B14F-4D97-AF65-F5344CB8AC3E}">
        <p14:creationId xmlns:p14="http://schemas.microsoft.com/office/powerpoint/2010/main" val="2687672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DDFE1F-91A1-B225-976B-CDC78B8A8E15}"/>
              </a:ext>
            </a:extLst>
          </p:cNvPr>
          <p:cNvSpPr>
            <a:spLocks noGrp="1"/>
          </p:cNvSpPr>
          <p:nvPr>
            <p:ph type="title"/>
          </p:nvPr>
        </p:nvSpPr>
        <p:spPr/>
        <p:txBody>
          <a:bodyPr/>
          <a:lstStyle/>
          <a:p>
            <a:r>
              <a:rPr lang="zh-TW" altLang="en-US" dirty="0"/>
              <a:t>碰撞構圖</a:t>
            </a:r>
          </a:p>
        </p:txBody>
      </p:sp>
      <p:sp>
        <p:nvSpPr>
          <p:cNvPr id="3" name="投影片編號版面配置區 2">
            <a:extLst>
              <a:ext uri="{FF2B5EF4-FFF2-40B4-BE49-F238E27FC236}">
                <a16:creationId xmlns:a16="http://schemas.microsoft.com/office/drawing/2014/main" id="{BE40357F-3DD4-961C-8BA0-B02BC60B9534}"/>
              </a:ext>
            </a:extLst>
          </p:cNvPr>
          <p:cNvSpPr>
            <a:spLocks noGrp="1"/>
          </p:cNvSpPr>
          <p:nvPr>
            <p:ph type="sldNum" sz="quarter" idx="12"/>
          </p:nvPr>
        </p:nvSpPr>
        <p:spPr/>
        <p:txBody>
          <a:bodyPr/>
          <a:lstStyle/>
          <a:p>
            <a:pPr algn="ctr"/>
            <a:fld id="{6E290225-7458-4E5F-AFE5-E142CAAEBF37}" type="slidenum">
              <a:rPr lang="en-US" smtClean="0"/>
              <a:pPr algn="ctr"/>
              <a:t>36</a:t>
            </a:fld>
            <a:endParaRPr lang="en-US"/>
          </a:p>
        </p:txBody>
      </p:sp>
      <p:pic>
        <p:nvPicPr>
          <p:cNvPr id="6" name="圖片 5">
            <a:extLst>
              <a:ext uri="{FF2B5EF4-FFF2-40B4-BE49-F238E27FC236}">
                <a16:creationId xmlns:a16="http://schemas.microsoft.com/office/drawing/2014/main" id="{07E9899C-36F8-11C8-D8BD-AB77E363F41B}"/>
              </a:ext>
            </a:extLst>
          </p:cNvPr>
          <p:cNvPicPr>
            <a:picLocks noChangeAspect="1"/>
          </p:cNvPicPr>
          <p:nvPr/>
        </p:nvPicPr>
        <p:blipFill>
          <a:blip r:embed="rId2"/>
          <a:stretch>
            <a:fillRect/>
          </a:stretch>
        </p:blipFill>
        <p:spPr>
          <a:xfrm>
            <a:off x="838200" y="1144588"/>
            <a:ext cx="5001323" cy="3991532"/>
          </a:xfrm>
          <a:prstGeom prst="rect">
            <a:avLst/>
          </a:prstGeom>
        </p:spPr>
      </p:pic>
      <p:pic>
        <p:nvPicPr>
          <p:cNvPr id="8" name="圖片 7">
            <a:extLst>
              <a:ext uri="{FF2B5EF4-FFF2-40B4-BE49-F238E27FC236}">
                <a16:creationId xmlns:a16="http://schemas.microsoft.com/office/drawing/2014/main" id="{52F934DB-558D-0B9D-CCCA-BB5750846341}"/>
              </a:ext>
            </a:extLst>
          </p:cNvPr>
          <p:cNvPicPr>
            <a:picLocks noChangeAspect="1"/>
          </p:cNvPicPr>
          <p:nvPr/>
        </p:nvPicPr>
        <p:blipFill>
          <a:blip r:embed="rId3"/>
          <a:stretch>
            <a:fillRect/>
          </a:stretch>
        </p:blipFill>
        <p:spPr>
          <a:xfrm>
            <a:off x="6096000" y="2717779"/>
            <a:ext cx="5487166" cy="3181794"/>
          </a:xfrm>
          <a:prstGeom prst="rect">
            <a:avLst/>
          </a:prstGeom>
        </p:spPr>
      </p:pic>
    </p:spTree>
    <p:extLst>
      <p:ext uri="{BB962C8B-B14F-4D97-AF65-F5344CB8AC3E}">
        <p14:creationId xmlns:p14="http://schemas.microsoft.com/office/powerpoint/2010/main" val="2559846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71A0F0-4A01-A77E-C239-8E849D82DBEA}"/>
              </a:ext>
            </a:extLst>
          </p:cNvPr>
          <p:cNvSpPr>
            <a:spLocks noGrp="1"/>
          </p:cNvSpPr>
          <p:nvPr>
            <p:ph type="title"/>
          </p:nvPr>
        </p:nvSpPr>
        <p:spPr/>
        <p:txBody>
          <a:bodyPr>
            <a:normAutofit fontScale="90000"/>
          </a:bodyPr>
          <a:lstStyle/>
          <a:p>
            <a:r>
              <a:rPr lang="en-US" altLang="zh-TW" dirty="0"/>
              <a:t>Camera</a:t>
            </a:r>
            <a:r>
              <a:rPr lang="zh-TW" altLang="en-US" dirty="0"/>
              <a:t>潛在優勢：可辨識出阻擋情境提供規劃及管理面更佳數據</a:t>
            </a:r>
          </a:p>
        </p:txBody>
      </p:sp>
      <p:sp>
        <p:nvSpPr>
          <p:cNvPr id="3" name="投影片編號版面配置區 2">
            <a:extLst>
              <a:ext uri="{FF2B5EF4-FFF2-40B4-BE49-F238E27FC236}">
                <a16:creationId xmlns:a16="http://schemas.microsoft.com/office/drawing/2014/main" id="{3148610B-74C2-D307-9312-FE2E89EF8D18}"/>
              </a:ext>
            </a:extLst>
          </p:cNvPr>
          <p:cNvSpPr>
            <a:spLocks noGrp="1"/>
          </p:cNvSpPr>
          <p:nvPr>
            <p:ph type="sldNum" sz="quarter" idx="12"/>
          </p:nvPr>
        </p:nvSpPr>
        <p:spPr/>
        <p:txBody>
          <a:bodyPr/>
          <a:lstStyle/>
          <a:p>
            <a:pPr algn="ctr"/>
            <a:fld id="{6E290225-7458-4E5F-AFE5-E142CAAEBF37}" type="slidenum">
              <a:rPr lang="en-US" smtClean="0"/>
              <a:pPr algn="ctr"/>
              <a:t>37</a:t>
            </a:fld>
            <a:endParaRPr lang="en-US"/>
          </a:p>
        </p:txBody>
      </p:sp>
      <p:pic>
        <p:nvPicPr>
          <p:cNvPr id="6" name="圖片 5">
            <a:extLst>
              <a:ext uri="{FF2B5EF4-FFF2-40B4-BE49-F238E27FC236}">
                <a16:creationId xmlns:a16="http://schemas.microsoft.com/office/drawing/2014/main" id="{E7B4579B-8183-9CE4-B5C4-B48D88038AC2}"/>
              </a:ext>
            </a:extLst>
          </p:cNvPr>
          <p:cNvPicPr>
            <a:picLocks noChangeAspect="1"/>
          </p:cNvPicPr>
          <p:nvPr/>
        </p:nvPicPr>
        <p:blipFill>
          <a:blip r:embed="rId2"/>
          <a:stretch>
            <a:fillRect/>
          </a:stretch>
        </p:blipFill>
        <p:spPr>
          <a:xfrm>
            <a:off x="3024230" y="1339131"/>
            <a:ext cx="5449060" cy="5153744"/>
          </a:xfrm>
          <a:prstGeom prst="rect">
            <a:avLst/>
          </a:prstGeom>
        </p:spPr>
      </p:pic>
    </p:spTree>
    <p:extLst>
      <p:ext uri="{BB962C8B-B14F-4D97-AF65-F5344CB8AC3E}">
        <p14:creationId xmlns:p14="http://schemas.microsoft.com/office/powerpoint/2010/main" val="1033961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17DF7927-735B-5EA4-5F51-BA915D32CAA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5">
            <a:extLst>
              <a:ext uri="{FF2B5EF4-FFF2-40B4-BE49-F238E27FC236}">
                <a16:creationId xmlns:a16="http://schemas.microsoft.com/office/drawing/2014/main" id="{CEAFF1F3-4248-02BE-9B4D-713B24E9AD15}"/>
              </a:ext>
            </a:extLst>
          </p:cNvPr>
          <p:cNvSpPr>
            <a:spLocks noGrp="1"/>
          </p:cNvSpPr>
          <p:nvPr>
            <p:ph type="title"/>
          </p:nvPr>
        </p:nvSpPr>
        <p:spPr/>
        <p:txBody>
          <a:bodyPr>
            <a:normAutofit/>
          </a:bodyPr>
          <a:lstStyle/>
          <a:p>
            <a:r>
              <a:rPr lang="zh-TW" altLang="en-US" dirty="0"/>
              <a:t>攝影機規格比較總表</a:t>
            </a:r>
          </a:p>
        </p:txBody>
      </p:sp>
      <p:graphicFrame>
        <p:nvGraphicFramePr>
          <p:cNvPr id="9" name="內容版面配置區 8">
            <a:extLst>
              <a:ext uri="{FF2B5EF4-FFF2-40B4-BE49-F238E27FC236}">
                <a16:creationId xmlns:a16="http://schemas.microsoft.com/office/drawing/2014/main" id="{13297950-B4F2-354D-ABD3-066A4AD031C8}"/>
              </a:ext>
            </a:extLst>
          </p:cNvPr>
          <p:cNvGraphicFramePr>
            <a:graphicFrameLocks noGrp="1"/>
          </p:cNvGraphicFramePr>
          <p:nvPr>
            <p:ph idx="1"/>
          </p:nvPr>
        </p:nvGraphicFramePr>
        <p:xfrm>
          <a:off x="435428" y="1275715"/>
          <a:ext cx="10918370" cy="8021320"/>
        </p:xfrm>
        <a:graphic>
          <a:graphicData uri="http://schemas.openxmlformats.org/drawingml/2006/table">
            <a:tbl>
              <a:tblPr firstRow="1" bandRow="1">
                <a:tableStyleId>{7DF18680-E054-41AD-8BC1-D1AEF772440D}</a:tableStyleId>
              </a:tblPr>
              <a:tblGrid>
                <a:gridCol w="570947">
                  <a:extLst>
                    <a:ext uri="{9D8B030D-6E8A-4147-A177-3AD203B41FA5}">
                      <a16:colId xmlns:a16="http://schemas.microsoft.com/office/drawing/2014/main" val="2104390007"/>
                    </a:ext>
                  </a:extLst>
                </a:gridCol>
                <a:gridCol w="1040217">
                  <a:extLst>
                    <a:ext uri="{9D8B030D-6E8A-4147-A177-3AD203B41FA5}">
                      <a16:colId xmlns:a16="http://schemas.microsoft.com/office/drawing/2014/main" val="4060961217"/>
                    </a:ext>
                  </a:extLst>
                </a:gridCol>
                <a:gridCol w="1161446">
                  <a:extLst>
                    <a:ext uri="{9D8B030D-6E8A-4147-A177-3AD203B41FA5}">
                      <a16:colId xmlns:a16="http://schemas.microsoft.com/office/drawing/2014/main" val="586060270"/>
                    </a:ext>
                  </a:extLst>
                </a:gridCol>
                <a:gridCol w="1161446">
                  <a:extLst>
                    <a:ext uri="{9D8B030D-6E8A-4147-A177-3AD203B41FA5}">
                      <a16:colId xmlns:a16="http://schemas.microsoft.com/office/drawing/2014/main" val="404605835"/>
                    </a:ext>
                  </a:extLst>
                </a:gridCol>
                <a:gridCol w="1161446">
                  <a:extLst>
                    <a:ext uri="{9D8B030D-6E8A-4147-A177-3AD203B41FA5}">
                      <a16:colId xmlns:a16="http://schemas.microsoft.com/office/drawing/2014/main" val="3201451889"/>
                    </a:ext>
                  </a:extLst>
                </a:gridCol>
                <a:gridCol w="1161446">
                  <a:extLst>
                    <a:ext uri="{9D8B030D-6E8A-4147-A177-3AD203B41FA5}">
                      <a16:colId xmlns:a16="http://schemas.microsoft.com/office/drawing/2014/main" val="1486160952"/>
                    </a:ext>
                  </a:extLst>
                </a:gridCol>
                <a:gridCol w="954184">
                  <a:extLst>
                    <a:ext uri="{9D8B030D-6E8A-4147-A177-3AD203B41FA5}">
                      <a16:colId xmlns:a16="http://schemas.microsoft.com/office/drawing/2014/main" val="3004135111"/>
                    </a:ext>
                  </a:extLst>
                </a:gridCol>
                <a:gridCol w="926809">
                  <a:extLst>
                    <a:ext uri="{9D8B030D-6E8A-4147-A177-3AD203B41FA5}">
                      <a16:colId xmlns:a16="http://schemas.microsoft.com/office/drawing/2014/main" val="2805589349"/>
                    </a:ext>
                  </a:extLst>
                </a:gridCol>
                <a:gridCol w="1000255">
                  <a:extLst>
                    <a:ext uri="{9D8B030D-6E8A-4147-A177-3AD203B41FA5}">
                      <a16:colId xmlns:a16="http://schemas.microsoft.com/office/drawing/2014/main" val="3502474816"/>
                    </a:ext>
                  </a:extLst>
                </a:gridCol>
                <a:gridCol w="904681">
                  <a:extLst>
                    <a:ext uri="{9D8B030D-6E8A-4147-A177-3AD203B41FA5}">
                      <a16:colId xmlns:a16="http://schemas.microsoft.com/office/drawing/2014/main" val="2309809610"/>
                    </a:ext>
                  </a:extLst>
                </a:gridCol>
                <a:gridCol w="875493">
                  <a:extLst>
                    <a:ext uri="{9D8B030D-6E8A-4147-A177-3AD203B41FA5}">
                      <a16:colId xmlns:a16="http://schemas.microsoft.com/office/drawing/2014/main" val="3105279685"/>
                    </a:ext>
                  </a:extLst>
                </a:gridCol>
              </a:tblGrid>
              <a:tr h="370840">
                <a:tc>
                  <a:txBody>
                    <a:bodyPr/>
                    <a:lstStyle/>
                    <a:p>
                      <a:endParaRPr lang="zh-TW" altLang="en-US" sz="1600"/>
                    </a:p>
                  </a:txBody>
                  <a:tcPr/>
                </a:tc>
                <a:tc>
                  <a:txBody>
                    <a:bodyPr/>
                    <a:lstStyle/>
                    <a:p>
                      <a:endParaRPr lang="zh-TW" altLang="en-US" sz="1600"/>
                    </a:p>
                  </a:txBody>
                  <a:tcPr/>
                </a:tc>
                <a:tc>
                  <a:txBody>
                    <a:bodyPr/>
                    <a:lstStyle/>
                    <a:p>
                      <a:r>
                        <a:rPr lang="zh-TW" altLang="en-US" sz="1600" dirty="0"/>
                        <a:t>偵測範圍</a:t>
                      </a:r>
                    </a:p>
                  </a:txBody>
                  <a:tcPr/>
                </a:tc>
                <a:tc>
                  <a:txBody>
                    <a:bodyPr/>
                    <a:lstStyle/>
                    <a:p>
                      <a:r>
                        <a:rPr lang="zh-TW" altLang="en-US" sz="1600" dirty="0"/>
                        <a:t>像素</a:t>
                      </a:r>
                    </a:p>
                  </a:txBody>
                  <a:tcPr/>
                </a:tc>
                <a:tc>
                  <a:txBody>
                    <a:bodyPr/>
                    <a:lstStyle/>
                    <a:p>
                      <a:r>
                        <a:rPr lang="zh-TW" altLang="en-US" sz="1600" dirty="0"/>
                        <a:t>觀測範圍</a:t>
                      </a:r>
                    </a:p>
                  </a:txBody>
                  <a:tcPr/>
                </a:tc>
                <a:tc>
                  <a:txBody>
                    <a:bodyPr/>
                    <a:lstStyle/>
                    <a:p>
                      <a:r>
                        <a:rPr lang="zh-TW" altLang="en-US" sz="1600" dirty="0"/>
                        <a:t>觀測距離</a:t>
                      </a:r>
                    </a:p>
                  </a:txBody>
                  <a:tcPr/>
                </a:tc>
                <a:tc>
                  <a:txBody>
                    <a:bodyPr/>
                    <a:lstStyle/>
                    <a:p>
                      <a:r>
                        <a:rPr lang="zh-TW" altLang="en-US" sz="1600" dirty="0"/>
                        <a:t>感測元件</a:t>
                      </a:r>
                    </a:p>
                  </a:txBody>
                  <a:tcPr/>
                </a:tc>
                <a:tc>
                  <a:txBody>
                    <a:bodyPr/>
                    <a:lstStyle/>
                    <a:p>
                      <a:r>
                        <a:rPr lang="zh-TW" altLang="en-US" sz="1600" dirty="0"/>
                        <a:t>快門速度</a:t>
                      </a:r>
                    </a:p>
                  </a:txBody>
                  <a:tcPr/>
                </a:tc>
                <a:tc>
                  <a:txBody>
                    <a:bodyPr/>
                    <a:lstStyle/>
                    <a:p>
                      <a:r>
                        <a:rPr lang="zh-TW" altLang="en-US" sz="1600" dirty="0"/>
                        <a:t>焦距</a:t>
                      </a:r>
                    </a:p>
                  </a:txBody>
                  <a:tcPr/>
                </a:tc>
                <a:tc>
                  <a:txBody>
                    <a:bodyPr/>
                    <a:lstStyle/>
                    <a:p>
                      <a:r>
                        <a:rPr lang="zh-TW" altLang="en-US" sz="1600" dirty="0"/>
                        <a:t>動態範圍</a:t>
                      </a:r>
                    </a:p>
                  </a:txBody>
                  <a:tcPr/>
                </a:tc>
                <a:tc>
                  <a:txBody>
                    <a:bodyPr/>
                    <a:lstStyle/>
                    <a:p>
                      <a:r>
                        <a:rPr lang="zh-TW" altLang="en-US" sz="1600" dirty="0"/>
                        <a:t>變焦</a:t>
                      </a:r>
                    </a:p>
                  </a:txBody>
                  <a:tcPr/>
                </a:tc>
                <a:extLst>
                  <a:ext uri="{0D108BD9-81ED-4DB2-BD59-A6C34878D82A}">
                    <a16:rowId xmlns:a16="http://schemas.microsoft.com/office/drawing/2014/main" val="1308673196"/>
                  </a:ext>
                </a:extLst>
              </a:tr>
              <a:tr h="370840">
                <a:tc rowSpan="3">
                  <a:txBody>
                    <a:bodyPr/>
                    <a:lstStyle/>
                    <a:p>
                      <a:r>
                        <a:rPr lang="en-US" altLang="zh-TW" sz="1600" dirty="0" err="1"/>
                        <a:t>Iteris</a:t>
                      </a:r>
                      <a:endParaRPr lang="zh-TW" altLang="en-US" sz="1600" dirty="0"/>
                    </a:p>
                  </a:txBody>
                  <a:tcPr/>
                </a:tc>
                <a:tc>
                  <a:txBody>
                    <a:bodyPr/>
                    <a:lstStyle/>
                    <a:p>
                      <a:r>
                        <a:rPr lang="en-US" altLang="zh-TW" sz="1600" dirty="0">
                          <a:hlinkClick r:id="rId2"/>
                        </a:rPr>
                        <a:t>Apex</a:t>
                      </a:r>
                      <a:endParaRPr lang="zh-TW" altLang="en-US" sz="1600" dirty="0"/>
                    </a:p>
                  </a:txBody>
                  <a:tcPr/>
                </a:tc>
                <a:tc>
                  <a:txBody>
                    <a:bodyPr/>
                    <a:lstStyle/>
                    <a:p>
                      <a:r>
                        <a:rPr lang="zh-TW" altLang="en-US" sz="1600" dirty="0"/>
                        <a:t>路口</a:t>
                      </a:r>
                    </a:p>
                  </a:txBody>
                  <a:tcPr/>
                </a:tc>
                <a:tc>
                  <a:txBody>
                    <a:bodyPr/>
                    <a:lstStyle/>
                    <a:p>
                      <a:r>
                        <a:rPr lang="en-US" altLang="zh-TW" sz="1600" dirty="0"/>
                        <a:t>1080p 30fps</a:t>
                      </a:r>
                      <a:endParaRPr lang="zh-TW" altLang="en-US" sz="1600" dirty="0"/>
                    </a:p>
                  </a:txBody>
                  <a:tcPr/>
                </a:tc>
                <a:tc>
                  <a:txBody>
                    <a:bodyPr/>
                    <a:lstStyle/>
                    <a:p>
                      <a:endParaRPr lang="zh-TW" altLang="en-US" sz="1600" dirty="0"/>
                    </a:p>
                  </a:txBody>
                  <a:tcPr/>
                </a:tc>
                <a:tc>
                  <a:txBody>
                    <a:bodyPr/>
                    <a:lstStyle/>
                    <a:p>
                      <a:r>
                        <a:rPr lang="en-US" altLang="zh-TW" sz="1600" dirty="0"/>
                        <a:t>400</a:t>
                      </a:r>
                      <a:r>
                        <a:rPr lang="zh-TW" altLang="en-US" sz="1600" dirty="0"/>
                        <a:t>英尺 </a:t>
                      </a:r>
                      <a:r>
                        <a:rPr lang="en-US" altLang="zh-TW" sz="1600" dirty="0"/>
                        <a:t>(</a:t>
                      </a:r>
                      <a:r>
                        <a:rPr lang="zh-TW" altLang="en-US" sz="1600" dirty="0"/>
                        <a:t>可設定</a:t>
                      </a:r>
                      <a:r>
                        <a:rPr lang="en-US" altLang="zh-TW" sz="1600" dirty="0"/>
                        <a:t>32</a:t>
                      </a:r>
                      <a:r>
                        <a:rPr lang="zh-TW" altLang="en-US" sz="1600" dirty="0"/>
                        <a:t>個</a:t>
                      </a:r>
                      <a:r>
                        <a:rPr lang="en-US" altLang="zh-TW" sz="1600" dirty="0"/>
                        <a:t>zone)</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r>
                        <a:rPr lang="en-US" altLang="zh-TW" sz="1600" dirty="0"/>
                        <a:t>5.4°~50.7°</a:t>
                      </a:r>
                      <a:endParaRPr lang="zh-TW" altLang="en-US" sz="1600" dirty="0"/>
                    </a:p>
                  </a:txBody>
                  <a:tcPr/>
                </a:tc>
                <a:tc>
                  <a:txBody>
                    <a:bodyPr/>
                    <a:lstStyle/>
                    <a:p>
                      <a:r>
                        <a:rPr lang="en-US" altLang="zh-TW" sz="1600" dirty="0"/>
                        <a:t>&gt;100dB</a:t>
                      </a:r>
                      <a:endParaRPr lang="zh-TW" altLang="en-US" sz="1600" dirty="0"/>
                    </a:p>
                  </a:txBody>
                  <a:tcPr/>
                </a:tc>
                <a:tc>
                  <a:txBody>
                    <a:bodyPr/>
                    <a:lstStyle/>
                    <a:p>
                      <a:r>
                        <a:rPr lang="en-US" altLang="zh-TW" sz="1600" dirty="0"/>
                        <a:t>12x optical</a:t>
                      </a:r>
                      <a:endParaRPr lang="zh-TW" altLang="en-US" sz="1600" dirty="0"/>
                    </a:p>
                  </a:txBody>
                  <a:tcPr/>
                </a:tc>
                <a:extLst>
                  <a:ext uri="{0D108BD9-81ED-4DB2-BD59-A6C34878D82A}">
                    <a16:rowId xmlns:a16="http://schemas.microsoft.com/office/drawing/2014/main" val="32226809"/>
                  </a:ext>
                </a:extLst>
              </a:tr>
              <a:tr h="370840">
                <a:tc vMerge="1">
                  <a:txBody>
                    <a:bodyPr/>
                    <a:lstStyle/>
                    <a:p>
                      <a:endParaRPr lang="zh-TW" altLang="en-US" dirty="0"/>
                    </a:p>
                  </a:txBody>
                  <a:tcPr/>
                </a:tc>
                <a:tc>
                  <a:txBody>
                    <a:bodyPr/>
                    <a:lstStyle/>
                    <a:p>
                      <a:r>
                        <a:rPr lang="en-US" altLang="zh-TW" sz="1600" dirty="0">
                          <a:hlinkClick r:id="rId3"/>
                        </a:rPr>
                        <a:t>Next</a:t>
                      </a:r>
                      <a:endParaRPr lang="zh-TW" altLang="en-US" sz="1600" dirty="0"/>
                    </a:p>
                  </a:txBody>
                  <a:tcPr/>
                </a:tc>
                <a:tc>
                  <a:txBody>
                    <a:bodyPr/>
                    <a:lstStyle/>
                    <a:p>
                      <a:r>
                        <a:rPr lang="zh-TW" altLang="en-US" sz="1600" dirty="0"/>
                        <a:t>路口</a:t>
                      </a:r>
                    </a:p>
                  </a:txBody>
                  <a:tcPr/>
                </a:tc>
                <a:tc>
                  <a:txBody>
                    <a:bodyPr/>
                    <a:lstStyle/>
                    <a:p>
                      <a:endParaRPr lang="zh-TW" altLang="en-US" sz="1600"/>
                    </a:p>
                  </a:txBody>
                  <a:tcPr/>
                </a:tc>
                <a:tc>
                  <a:txBody>
                    <a:bodyPr/>
                    <a:lstStyle/>
                    <a:p>
                      <a:endParaRPr lang="zh-TW" altLang="en-US" sz="1600"/>
                    </a:p>
                  </a:txBody>
                  <a:tcPr/>
                </a:tc>
                <a:tc>
                  <a:txBody>
                    <a:bodyPr/>
                    <a:lstStyle/>
                    <a:p>
                      <a:endParaRPr lang="zh-TW" altLang="en-US" sz="1600"/>
                    </a:p>
                  </a:txBody>
                  <a:tcPr/>
                </a:tc>
                <a:tc>
                  <a:txBody>
                    <a:bodyPr/>
                    <a:lstStyle/>
                    <a:p>
                      <a:endParaRPr lang="zh-TW" altLang="en-US" sz="1600" dirty="0"/>
                    </a:p>
                  </a:txBody>
                  <a:tcPr/>
                </a:tc>
                <a:tc>
                  <a:txBody>
                    <a:bodyPr/>
                    <a:lstStyle/>
                    <a:p>
                      <a:endParaRPr lang="zh-TW" altLang="en-US" sz="1600" dirty="0"/>
                    </a:p>
                  </a:txBody>
                  <a:tcPr/>
                </a:tc>
                <a:tc>
                  <a:txBody>
                    <a:bodyPr/>
                    <a:lstStyle/>
                    <a:p>
                      <a:r>
                        <a:rPr lang="en-US" altLang="zh-TW" sz="1600" dirty="0"/>
                        <a:t>5.4°~50.7°</a:t>
                      </a:r>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t>&gt;100dB</a:t>
                      </a:r>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t>12x optical</a:t>
                      </a:r>
                      <a:endParaRPr lang="zh-TW" altLang="en-US" sz="1600" dirty="0"/>
                    </a:p>
                  </a:txBody>
                  <a:tcPr/>
                </a:tc>
                <a:extLst>
                  <a:ext uri="{0D108BD9-81ED-4DB2-BD59-A6C34878D82A}">
                    <a16:rowId xmlns:a16="http://schemas.microsoft.com/office/drawing/2014/main" val="2003323211"/>
                  </a:ext>
                </a:extLst>
              </a:tr>
              <a:tr h="370840">
                <a:tc vMerge="1">
                  <a:txBody>
                    <a:bodyPr/>
                    <a:lstStyle/>
                    <a:p>
                      <a:endParaRPr lang="zh-TW" altLang="en-US" dirty="0"/>
                    </a:p>
                  </a:txBody>
                  <a:tcPr/>
                </a:tc>
                <a:tc>
                  <a:txBody>
                    <a:bodyPr/>
                    <a:lstStyle/>
                    <a:p>
                      <a:r>
                        <a:rPr lang="en-US" altLang="zh-TW" sz="1600" dirty="0">
                          <a:hlinkClick r:id="rId4"/>
                        </a:rPr>
                        <a:t>VersiCam</a:t>
                      </a:r>
                      <a:r>
                        <a:rPr lang="en-US" altLang="zh-TW" sz="1600" dirty="0"/>
                        <a:t> (</a:t>
                      </a:r>
                      <a:r>
                        <a:rPr lang="zh-TW" altLang="en-US" sz="1600" dirty="0"/>
                        <a:t>類比</a:t>
                      </a:r>
                      <a:r>
                        <a:rPr lang="en-US" altLang="zh-TW" sz="1600" dirty="0"/>
                        <a:t>)</a:t>
                      </a:r>
                      <a:endParaRPr lang="zh-TW" altLang="en-US" sz="1600" dirty="0"/>
                    </a:p>
                  </a:txBody>
                  <a:tcPr/>
                </a:tc>
                <a:tc>
                  <a:txBody>
                    <a:bodyPr/>
                    <a:lstStyle/>
                    <a:p>
                      <a:r>
                        <a:rPr lang="zh-TW" altLang="en-US" sz="1600" dirty="0"/>
                        <a:t>路口</a:t>
                      </a:r>
                    </a:p>
                  </a:txBody>
                  <a:tcPr/>
                </a:tc>
                <a:tc>
                  <a:txBody>
                    <a:bodyPr/>
                    <a:lstStyle/>
                    <a:p>
                      <a:r>
                        <a:rPr lang="en-US" altLang="zh-TW" sz="1600" dirty="0"/>
                        <a:t>768 x 494 effective pixels</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a:p>
                  </a:txBody>
                  <a:tcPr/>
                </a:tc>
                <a:tc>
                  <a:txBody>
                    <a:bodyPr/>
                    <a:lstStyle/>
                    <a:p>
                      <a:endParaRPr lang="zh-TW" altLang="en-US" sz="1600" dirty="0"/>
                    </a:p>
                  </a:txBody>
                  <a:tcPr/>
                </a:tc>
                <a:tc>
                  <a:txBody>
                    <a:bodyPr/>
                    <a:lstStyle/>
                    <a:p>
                      <a:r>
                        <a:rPr lang="en-US" altLang="zh-TW" sz="1600" dirty="0"/>
                        <a:t>4.6°~46°</a:t>
                      </a:r>
                      <a:endParaRPr lang="zh-TW" altLang="en-US" sz="1600" dirty="0"/>
                    </a:p>
                  </a:txBody>
                  <a:tcPr/>
                </a:tc>
                <a:tc>
                  <a:txBody>
                    <a:bodyPr/>
                    <a:lstStyle/>
                    <a:p>
                      <a:endParaRPr lang="zh-TW" altLang="en-US" sz="1600" dirty="0"/>
                    </a:p>
                  </a:txBody>
                  <a:tcPr/>
                </a:tc>
                <a:tc>
                  <a:txBody>
                    <a:bodyPr/>
                    <a:lstStyle/>
                    <a:p>
                      <a:endParaRPr lang="zh-TW" altLang="en-US" sz="1600" dirty="0"/>
                    </a:p>
                  </a:txBody>
                  <a:tcPr/>
                </a:tc>
                <a:extLst>
                  <a:ext uri="{0D108BD9-81ED-4DB2-BD59-A6C34878D82A}">
                    <a16:rowId xmlns:a16="http://schemas.microsoft.com/office/drawing/2014/main" val="3417483265"/>
                  </a:ext>
                </a:extLst>
              </a:tr>
              <a:tr h="370840">
                <a:tc rowSpan="2">
                  <a:txBody>
                    <a:bodyPr/>
                    <a:lstStyle/>
                    <a:p>
                      <a:r>
                        <a:rPr lang="en-US" altLang="zh-TW" sz="1600" dirty="0" err="1"/>
                        <a:t>Miovision</a:t>
                      </a:r>
                      <a:endParaRPr lang="zh-TW" altLang="en-US" sz="1600" dirty="0"/>
                    </a:p>
                  </a:txBody>
                  <a:tcPr/>
                </a:tc>
                <a:tc>
                  <a:txBody>
                    <a:bodyPr/>
                    <a:lstStyle/>
                    <a:p>
                      <a:r>
                        <a:rPr lang="en-US" altLang="zh-TW" sz="1600" dirty="0">
                          <a:hlinkClick r:id="rId5"/>
                        </a:rPr>
                        <a:t>SmartVision 360</a:t>
                      </a:r>
                      <a:r>
                        <a:rPr lang="en-US" altLang="zh-TW" sz="1600" dirty="0"/>
                        <a:t>°</a:t>
                      </a:r>
                      <a:r>
                        <a:rPr lang="zh-TW" altLang="en-US" sz="1600" dirty="0"/>
                        <a:t> </a:t>
                      </a:r>
                      <a:r>
                        <a:rPr lang="en-US" altLang="zh-TW" sz="1600" dirty="0"/>
                        <a:t>(</a:t>
                      </a:r>
                      <a:r>
                        <a:rPr lang="zh-TW" altLang="en-US" sz="1600" dirty="0"/>
                        <a:t>魚眼</a:t>
                      </a:r>
                      <a:r>
                        <a:rPr lang="en-US" altLang="zh-TW" sz="1600" dirty="0"/>
                        <a:t>)</a:t>
                      </a:r>
                      <a:endParaRPr lang="zh-TW" altLang="en-US" sz="1600" dirty="0"/>
                    </a:p>
                  </a:txBody>
                  <a:tcPr/>
                </a:tc>
                <a:tc>
                  <a:txBody>
                    <a:bodyPr/>
                    <a:lstStyle/>
                    <a:p>
                      <a:r>
                        <a:rPr lang="zh-TW" altLang="en-US" sz="1600" dirty="0"/>
                        <a:t>路口</a:t>
                      </a:r>
                    </a:p>
                  </a:txBody>
                  <a:tcPr/>
                </a:tc>
                <a:tc>
                  <a:txBody>
                    <a:bodyPr/>
                    <a:lstStyle/>
                    <a:p>
                      <a:r>
                        <a:rPr lang="en-US" altLang="zh-TW" sz="1600" dirty="0"/>
                        <a:t>4k, 9 mega pixel</a:t>
                      </a:r>
                      <a:endParaRPr lang="zh-TW" altLang="en-US" sz="1600" dirty="0"/>
                    </a:p>
                  </a:txBody>
                  <a:tcPr/>
                </a:tc>
                <a:tc>
                  <a:txBody>
                    <a:bodyPr/>
                    <a:lstStyle/>
                    <a:p>
                      <a:r>
                        <a:rPr lang="en-US" altLang="zh-TW" sz="1600" dirty="0"/>
                        <a:t>Horizontal: 182</a:t>
                      </a:r>
                      <a:r>
                        <a:rPr lang="nl-NL" altLang="zh-TW" sz="1600" dirty="0"/>
                        <a:t>°</a:t>
                      </a:r>
                      <a:r>
                        <a:rPr lang="en-US" altLang="zh-TW" sz="1600" dirty="0"/>
                        <a:t>, Vertical: 176</a:t>
                      </a:r>
                      <a:r>
                        <a:rPr lang="nl-NL" altLang="zh-TW" sz="1600" dirty="0"/>
                        <a:t>°</a:t>
                      </a:r>
                      <a:endParaRPr lang="zh-TW" altLang="en-US" sz="1600" dirty="0"/>
                    </a:p>
                  </a:txBody>
                  <a:tcPr/>
                </a:tc>
                <a:tc>
                  <a:txBody>
                    <a:bodyPr/>
                    <a:lstStyle/>
                    <a:p>
                      <a:r>
                        <a:rPr lang="en-US" altLang="zh-TW" sz="1600" dirty="0"/>
                        <a:t>150-190ft</a:t>
                      </a:r>
                      <a:endParaRPr lang="zh-TW" altLang="en-US" sz="1600" dirty="0"/>
                    </a:p>
                  </a:txBody>
                  <a:tcPr/>
                </a:tc>
                <a:tc>
                  <a:txBody>
                    <a:bodyPr/>
                    <a:lstStyle/>
                    <a:p>
                      <a:r>
                        <a:rPr lang="en-US" altLang="zh-TW" sz="1600" dirty="0"/>
                        <a:t>1/2 type MOS image sensor</a:t>
                      </a:r>
                      <a:endParaRPr lang="zh-TW" altLang="en-US" sz="1600" dirty="0"/>
                    </a:p>
                  </a:txBody>
                  <a:tcPr/>
                </a:tc>
                <a:tc>
                  <a:txBody>
                    <a:bodyPr/>
                    <a:lstStyle/>
                    <a:p>
                      <a:r>
                        <a:rPr lang="en-US" altLang="zh-TW" sz="1600" dirty="0"/>
                        <a:t>Max.16/30s to Max. 1/10000s</a:t>
                      </a:r>
                      <a:endParaRPr lang="zh-TW" altLang="en-US" sz="1600" dirty="0"/>
                    </a:p>
                  </a:txBody>
                  <a:tcPr/>
                </a:tc>
                <a:tc>
                  <a:txBody>
                    <a:bodyPr/>
                    <a:lstStyle/>
                    <a:p>
                      <a:r>
                        <a:rPr lang="en-US" altLang="zh-TW" sz="1600" dirty="0"/>
                        <a:t>1.4mm</a:t>
                      </a:r>
                      <a:endParaRPr lang="zh-TW" altLang="en-US" sz="1600" dirty="0"/>
                    </a:p>
                  </a:txBody>
                  <a:tcPr/>
                </a:tc>
                <a:tc>
                  <a:txBody>
                    <a:bodyPr/>
                    <a:lstStyle/>
                    <a:p>
                      <a:endParaRPr lang="zh-TW" altLang="en-US" sz="1600" dirty="0"/>
                    </a:p>
                  </a:txBody>
                  <a:tcPr/>
                </a:tc>
                <a:tc>
                  <a:txBody>
                    <a:bodyPr/>
                    <a:lstStyle/>
                    <a:p>
                      <a:r>
                        <a:rPr lang="en-US" altLang="zh-TW" sz="1600" dirty="0"/>
                        <a:t>1x, 2x, 4x digital zoom</a:t>
                      </a:r>
                      <a:endParaRPr lang="zh-TW" altLang="en-US" sz="1600" dirty="0"/>
                    </a:p>
                  </a:txBody>
                  <a:tcPr/>
                </a:tc>
                <a:extLst>
                  <a:ext uri="{0D108BD9-81ED-4DB2-BD59-A6C34878D82A}">
                    <a16:rowId xmlns:a16="http://schemas.microsoft.com/office/drawing/2014/main" val="2841189447"/>
                  </a:ext>
                </a:extLst>
              </a:tr>
              <a:tr h="370840">
                <a:tc vMerge="1">
                  <a:txBody>
                    <a:bodyPr/>
                    <a:lstStyle/>
                    <a:p>
                      <a:endParaRPr lang="zh-TW" altLang="en-US" dirty="0"/>
                    </a:p>
                  </a:txBody>
                  <a:tcPr/>
                </a:tc>
                <a:tc>
                  <a:txBody>
                    <a:bodyPr/>
                    <a:lstStyle/>
                    <a:p>
                      <a:r>
                        <a:rPr lang="en-US" altLang="zh-TW" sz="1600" dirty="0">
                          <a:hlinkClick r:id="rId6"/>
                        </a:rPr>
                        <a:t>SmartVision Approach</a:t>
                      </a:r>
                      <a:endParaRPr lang="zh-TW" altLang="en-US" sz="1600" dirty="0"/>
                    </a:p>
                  </a:txBody>
                  <a:tcPr/>
                </a:tc>
                <a:tc>
                  <a:txBody>
                    <a:bodyPr/>
                    <a:lstStyle/>
                    <a:p>
                      <a:r>
                        <a:rPr lang="zh-TW" altLang="en-US" sz="1600" dirty="0"/>
                        <a:t>路段</a:t>
                      </a:r>
                    </a:p>
                  </a:txBody>
                  <a:tcPr/>
                </a:tc>
                <a:tc>
                  <a:txBody>
                    <a:bodyPr/>
                    <a:lstStyle/>
                    <a:p>
                      <a:r>
                        <a:rPr lang="en-US" altLang="zh-TW" sz="1600" dirty="0"/>
                        <a:t>1080P up to 60fps</a:t>
                      </a:r>
                      <a:r>
                        <a:rPr lang="zh-TW" altLang="en-US" sz="1600" dirty="0"/>
                        <a:t>；</a:t>
                      </a:r>
                      <a:r>
                        <a:rPr lang="en-US" altLang="zh-TW" sz="1600" dirty="0"/>
                        <a:t>1280*960</a:t>
                      </a:r>
                      <a:endParaRPr lang="zh-TW" altLang="en-US" sz="1600" dirty="0"/>
                    </a:p>
                  </a:txBody>
                  <a:tcPr/>
                </a:tc>
                <a:tc>
                  <a:txBody>
                    <a:bodyPr/>
                    <a:lstStyle/>
                    <a:p>
                      <a:r>
                        <a:rPr lang="nl-NL" altLang="zh-TW" sz="1600" dirty="0"/>
                        <a:t>Horizontal: 15° (Zoom), Vertical: 9° (Zoom)</a:t>
                      </a:r>
                      <a:endParaRPr lang="zh-TW" altLang="en-US" sz="1600" dirty="0"/>
                    </a:p>
                  </a:txBody>
                  <a:tcPr/>
                </a:tc>
                <a:tc>
                  <a:txBody>
                    <a:bodyPr/>
                    <a:lstStyle/>
                    <a:p>
                      <a:r>
                        <a:rPr lang="en-US" altLang="zh-TW" sz="1600" dirty="0"/>
                        <a:t>500</a:t>
                      </a:r>
                      <a:r>
                        <a:rPr lang="zh-TW" altLang="en-US" sz="1600" dirty="0"/>
                        <a:t>英尺</a:t>
                      </a:r>
                    </a:p>
                  </a:txBody>
                  <a:tcPr/>
                </a:tc>
                <a:tc>
                  <a:txBody>
                    <a:bodyPr/>
                    <a:lstStyle/>
                    <a:p>
                      <a:r>
                        <a:rPr lang="fr-FR" altLang="zh-TW" sz="1600" dirty="0"/>
                        <a:t>Approx. 1/2.8 type CMOS image sensor</a:t>
                      </a:r>
                      <a:endParaRPr lang="zh-TW" altLang="en-US" sz="1600" dirty="0"/>
                    </a:p>
                  </a:txBody>
                  <a:tcPr/>
                </a:tc>
                <a:tc>
                  <a:txBody>
                    <a:bodyPr/>
                    <a:lstStyle/>
                    <a:p>
                      <a:r>
                        <a:rPr lang="fr-FR" altLang="zh-TW" sz="1600" dirty="0"/>
                        <a:t>60 fps Mode - 1/60 Fix to 1/10000 Fix</a:t>
                      </a:r>
                      <a:endParaRPr lang="zh-TW" altLang="en-US" sz="1600" dirty="0"/>
                    </a:p>
                  </a:txBody>
                  <a:tcPr/>
                </a:tc>
                <a:tc>
                  <a:txBody>
                    <a:bodyPr/>
                    <a:lstStyle/>
                    <a:p>
                      <a:r>
                        <a:rPr lang="en-US" altLang="zh-TW" sz="1600" dirty="0"/>
                        <a:t>9-21mm</a:t>
                      </a:r>
                      <a:endParaRPr lang="zh-TW" altLang="en-US" sz="1600" dirty="0"/>
                    </a:p>
                  </a:txBody>
                  <a:tcPr/>
                </a:tc>
                <a:tc>
                  <a:txBody>
                    <a:bodyPr/>
                    <a:lstStyle/>
                    <a:p>
                      <a:r>
                        <a:rPr lang="en-US" altLang="zh-TW" sz="1600" dirty="0"/>
                        <a:t>~144dB</a:t>
                      </a:r>
                      <a:endParaRPr lang="zh-TW" altLang="en-US" sz="1600" dirty="0"/>
                    </a:p>
                  </a:txBody>
                  <a:tcPr/>
                </a:tc>
                <a:tc>
                  <a:txBody>
                    <a:bodyPr/>
                    <a:lstStyle/>
                    <a:p>
                      <a:r>
                        <a:rPr lang="en-US" altLang="zh-TW" sz="1600" dirty="0"/>
                        <a:t>2.3x</a:t>
                      </a:r>
                      <a:endParaRPr lang="zh-TW" altLang="en-US" sz="1600" dirty="0"/>
                    </a:p>
                  </a:txBody>
                  <a:tcPr/>
                </a:tc>
                <a:extLst>
                  <a:ext uri="{0D108BD9-81ED-4DB2-BD59-A6C34878D82A}">
                    <a16:rowId xmlns:a16="http://schemas.microsoft.com/office/drawing/2014/main" val="1401448912"/>
                  </a:ext>
                </a:extLst>
              </a:tr>
              <a:tr h="370840">
                <a:tc rowSpan="2">
                  <a:txBody>
                    <a:bodyPr/>
                    <a:lstStyle/>
                    <a:p>
                      <a:r>
                        <a:rPr lang="en-US" altLang="zh-TW" sz="1600" dirty="0" err="1"/>
                        <a:t>Gridsmart</a:t>
                      </a:r>
                      <a:endParaRPr lang="zh-TW" altLang="en-US" sz="1600" dirty="0"/>
                    </a:p>
                  </a:txBody>
                  <a:tcPr/>
                </a:tc>
                <a:tc>
                  <a:txBody>
                    <a:bodyPr/>
                    <a:lstStyle/>
                    <a:p>
                      <a:r>
                        <a:rPr lang="en-US" altLang="zh-TW" sz="1600" dirty="0"/>
                        <a:t>Bell (</a:t>
                      </a:r>
                      <a:r>
                        <a:rPr lang="zh-TW" altLang="en-US" sz="1600" dirty="0"/>
                        <a:t>魚眼</a:t>
                      </a:r>
                      <a:r>
                        <a:rPr lang="en-US" altLang="zh-TW" sz="1600" dirty="0"/>
                        <a:t>)</a:t>
                      </a:r>
                      <a:endParaRPr lang="zh-TW" altLang="en-US" sz="1600" dirty="0"/>
                    </a:p>
                  </a:txBody>
                  <a:tcPr/>
                </a:tc>
                <a:tc>
                  <a:txBody>
                    <a:bodyPr/>
                    <a:lstStyle/>
                    <a:p>
                      <a:r>
                        <a:rPr lang="zh-TW" altLang="en-US" sz="1600" dirty="0"/>
                        <a:t>路口</a:t>
                      </a:r>
                    </a:p>
                  </a:txBody>
                  <a:tcPr/>
                </a:tc>
                <a:tc>
                  <a:txBody>
                    <a:bodyPr/>
                    <a:lstStyle/>
                    <a:p>
                      <a:endParaRPr lang="zh-TW" altLang="en-US" sz="1600" dirty="0"/>
                    </a:p>
                  </a:txBody>
                  <a:tcPr/>
                </a:tc>
                <a:tc>
                  <a:txBody>
                    <a:bodyPr/>
                    <a:lstStyle/>
                    <a:p>
                      <a:endParaRPr lang="zh-TW" altLang="en-US" sz="1600" dirty="0"/>
                    </a:p>
                  </a:txBody>
                  <a:tcPr/>
                </a:tc>
                <a:tc>
                  <a:txBody>
                    <a:bodyPr/>
                    <a:lstStyle/>
                    <a:p>
                      <a:r>
                        <a:rPr lang="en-US" altLang="zh-TW" sz="1600" dirty="0"/>
                        <a:t>265-300ft</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extLst>
                  <a:ext uri="{0D108BD9-81ED-4DB2-BD59-A6C34878D82A}">
                    <a16:rowId xmlns:a16="http://schemas.microsoft.com/office/drawing/2014/main" val="1308727283"/>
                  </a:ext>
                </a:extLst>
              </a:tr>
              <a:tr h="370840">
                <a:tc vMerge="1">
                  <a:txBody>
                    <a:bodyPr/>
                    <a:lstStyle/>
                    <a:p>
                      <a:endParaRPr lang="zh-TW" altLang="en-US" sz="1600" dirty="0"/>
                    </a:p>
                  </a:txBody>
                  <a:tcPr/>
                </a:tc>
                <a:tc>
                  <a:txBody>
                    <a:bodyPr/>
                    <a:lstStyle/>
                    <a:p>
                      <a:r>
                        <a:rPr lang="en-US" altLang="zh-TW" sz="1600" dirty="0"/>
                        <a:t>AC3</a:t>
                      </a:r>
                      <a:endParaRPr lang="zh-TW" altLang="en-US" sz="1600" dirty="0"/>
                    </a:p>
                  </a:txBody>
                  <a:tcPr/>
                </a:tc>
                <a:tc>
                  <a:txBody>
                    <a:bodyPr/>
                    <a:lstStyle/>
                    <a:p>
                      <a:r>
                        <a:rPr lang="zh-TW" altLang="en-US" sz="1600" dirty="0"/>
                        <a:t>路段</a:t>
                      </a:r>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extLst>
                  <a:ext uri="{0D108BD9-81ED-4DB2-BD59-A6C34878D82A}">
                    <a16:rowId xmlns:a16="http://schemas.microsoft.com/office/drawing/2014/main" val="3864825276"/>
                  </a:ext>
                </a:extLst>
              </a:tr>
              <a:tr h="370840">
                <a:tc rowSpan="2">
                  <a:txBody>
                    <a:bodyPr/>
                    <a:lstStyle/>
                    <a:p>
                      <a:r>
                        <a:rPr lang="en-US" altLang="zh-TW" sz="1600" dirty="0" err="1"/>
                        <a:t>Flir</a:t>
                      </a:r>
                      <a:endParaRPr lang="zh-TW" altLang="en-US" sz="1600" dirty="0"/>
                    </a:p>
                  </a:txBody>
                  <a:tcPr/>
                </a:tc>
                <a:tc>
                  <a:txBody>
                    <a:bodyPr/>
                    <a:lstStyle/>
                    <a:p>
                      <a:r>
                        <a:rPr lang="en-US" altLang="zh-TW" sz="1600" dirty="0">
                          <a:hlinkClick r:id="rId7"/>
                        </a:rPr>
                        <a:t>Traficam</a:t>
                      </a:r>
                      <a:endParaRPr lang="zh-TW" altLang="en-US" sz="1600" dirty="0"/>
                    </a:p>
                  </a:txBody>
                  <a:tcPr/>
                </a:tc>
                <a:tc>
                  <a:txBody>
                    <a:bodyPr/>
                    <a:lstStyle/>
                    <a:p>
                      <a:endParaRPr lang="zh-TW" altLang="en-US" sz="1600" dirty="0"/>
                    </a:p>
                  </a:txBody>
                  <a:tcPr/>
                </a:tc>
                <a:tc>
                  <a:txBody>
                    <a:bodyPr/>
                    <a:lstStyle/>
                    <a:p>
                      <a:r>
                        <a:rPr lang="en-US" altLang="zh-TW" sz="1600" dirty="0"/>
                        <a:t>640*480, 20fps</a:t>
                      </a:r>
                      <a:endParaRPr lang="zh-TW" altLang="en-US" sz="1600" dirty="0"/>
                    </a:p>
                  </a:txBody>
                  <a:tcPr/>
                </a:tc>
                <a:tc>
                  <a:txBody>
                    <a:bodyPr/>
                    <a:lstStyle/>
                    <a:p>
                      <a:endParaRPr lang="zh-TW" altLang="en-US" sz="1600" dirty="0"/>
                    </a:p>
                  </a:txBody>
                  <a:tcPr/>
                </a:tc>
                <a:tc>
                  <a:txBody>
                    <a:bodyPr/>
                    <a:lstStyle/>
                    <a:p>
                      <a:r>
                        <a:rPr lang="en-US" altLang="zh-TW" sz="1600" dirty="0"/>
                        <a:t>15-75m</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r>
                        <a:rPr lang="en-US" altLang="zh-TW" sz="1600" dirty="0"/>
                        <a:t>6mm</a:t>
                      </a:r>
                      <a:endParaRPr lang="zh-TW" altLang="en-US" sz="1600" dirty="0"/>
                    </a:p>
                  </a:txBody>
                  <a:tcPr/>
                </a:tc>
                <a:tc>
                  <a:txBody>
                    <a:bodyPr/>
                    <a:lstStyle/>
                    <a:p>
                      <a:endParaRPr lang="zh-TW" altLang="en-US" sz="1600" dirty="0"/>
                    </a:p>
                  </a:txBody>
                  <a:tcPr/>
                </a:tc>
                <a:tc>
                  <a:txBody>
                    <a:bodyPr/>
                    <a:lstStyle/>
                    <a:p>
                      <a:endParaRPr lang="zh-TW" altLang="en-US" sz="1600" dirty="0"/>
                    </a:p>
                  </a:txBody>
                  <a:tcPr/>
                </a:tc>
                <a:extLst>
                  <a:ext uri="{0D108BD9-81ED-4DB2-BD59-A6C34878D82A}">
                    <a16:rowId xmlns:a16="http://schemas.microsoft.com/office/drawing/2014/main" val="2924542962"/>
                  </a:ext>
                </a:extLst>
              </a:tr>
              <a:tr h="370840">
                <a:tc vMerge="1">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extLst>
                  <a:ext uri="{0D108BD9-81ED-4DB2-BD59-A6C34878D82A}">
                    <a16:rowId xmlns:a16="http://schemas.microsoft.com/office/drawing/2014/main" val="3538704609"/>
                  </a:ext>
                </a:extLst>
              </a:tr>
              <a:tr h="370840">
                <a:tc>
                  <a:txBody>
                    <a:bodyPr/>
                    <a:lstStyle/>
                    <a:p>
                      <a:r>
                        <a:rPr lang="en-US" altLang="zh-TW" sz="1600" dirty="0" err="1"/>
                        <a:t>Rekor</a:t>
                      </a:r>
                      <a:endParaRPr lang="zh-TW" altLang="en-US" sz="1600" dirty="0"/>
                    </a:p>
                  </a:txBody>
                  <a:tcPr/>
                </a:tc>
                <a:tc>
                  <a:txBody>
                    <a:bodyPr/>
                    <a:lstStyle/>
                    <a:p>
                      <a:r>
                        <a:rPr lang="en-US" altLang="zh-TW" sz="1600" dirty="0">
                          <a:hlinkClick r:id="rId8"/>
                        </a:rPr>
                        <a:t>Edge Max</a:t>
                      </a:r>
                      <a:endParaRPr lang="zh-TW" altLang="en-US" sz="1600" dirty="0"/>
                    </a:p>
                  </a:txBody>
                  <a:tcPr/>
                </a:tc>
                <a:tc>
                  <a:txBody>
                    <a:bodyPr/>
                    <a:lstStyle/>
                    <a:p>
                      <a:endParaRPr lang="zh-TW" altLang="en-US" sz="1600" dirty="0"/>
                    </a:p>
                  </a:txBody>
                  <a:tcPr/>
                </a:tc>
                <a:tc>
                  <a:txBody>
                    <a:bodyPr/>
                    <a:lstStyle/>
                    <a:p>
                      <a:r>
                        <a:rPr lang="en-US" altLang="zh-TW" sz="1600" dirty="0"/>
                        <a:t>1080P</a:t>
                      </a:r>
                      <a:endParaRPr lang="zh-TW" altLang="en-US" sz="1600" dirty="0"/>
                    </a:p>
                  </a:txBody>
                  <a:tcPr/>
                </a:tc>
                <a:tc>
                  <a:txBody>
                    <a:bodyPr/>
                    <a:lstStyle/>
                    <a:p>
                      <a:r>
                        <a:rPr lang="en-US" altLang="zh-TW" sz="1600" dirty="0"/>
                        <a:t>6 lanes</a:t>
                      </a:r>
                      <a:endParaRPr lang="zh-TW" altLang="en-US" sz="1600" dirty="0"/>
                    </a:p>
                  </a:txBody>
                  <a:tcPr/>
                </a:tc>
                <a:tc>
                  <a:txBody>
                    <a:bodyPr/>
                    <a:lstStyle/>
                    <a:p>
                      <a:r>
                        <a:rPr lang="en-US" altLang="zh-TW" sz="1600" dirty="0"/>
                        <a:t>100ft</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dirty="0"/>
                    </a:p>
                  </a:txBody>
                  <a:tcPr/>
                </a:tc>
                <a:extLst>
                  <a:ext uri="{0D108BD9-81ED-4DB2-BD59-A6C34878D82A}">
                    <a16:rowId xmlns:a16="http://schemas.microsoft.com/office/drawing/2014/main" val="4247542444"/>
                  </a:ext>
                </a:extLst>
              </a:tr>
            </a:tbl>
          </a:graphicData>
        </a:graphic>
      </p:graphicFrame>
      <p:pic>
        <p:nvPicPr>
          <p:cNvPr id="11" name="圖片 10">
            <a:extLst>
              <a:ext uri="{FF2B5EF4-FFF2-40B4-BE49-F238E27FC236}">
                <a16:creationId xmlns:a16="http://schemas.microsoft.com/office/drawing/2014/main" id="{26D3A904-F1CA-1BDD-7C14-B51318BE0B2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409094" y="3884295"/>
            <a:ext cx="817644" cy="831181"/>
          </a:xfrm>
          <a:prstGeom prst="rect">
            <a:avLst/>
          </a:prstGeom>
        </p:spPr>
      </p:pic>
      <p:pic>
        <p:nvPicPr>
          <p:cNvPr id="13" name="圖片 12">
            <a:extLst>
              <a:ext uri="{FF2B5EF4-FFF2-40B4-BE49-F238E27FC236}">
                <a16:creationId xmlns:a16="http://schemas.microsoft.com/office/drawing/2014/main" id="{C50B85F4-0B3D-CE40-B12D-478D027E598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320184" y="5327097"/>
            <a:ext cx="960856" cy="365125"/>
          </a:xfrm>
          <a:prstGeom prst="rect">
            <a:avLst/>
          </a:prstGeom>
        </p:spPr>
      </p:pic>
      <p:pic>
        <p:nvPicPr>
          <p:cNvPr id="15" name="圖片 14">
            <a:extLst>
              <a:ext uri="{FF2B5EF4-FFF2-40B4-BE49-F238E27FC236}">
                <a16:creationId xmlns:a16="http://schemas.microsoft.com/office/drawing/2014/main" id="{0505072B-351A-9D36-4084-A53B8930B83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440107" y="3280759"/>
            <a:ext cx="786631" cy="549526"/>
          </a:xfrm>
          <a:prstGeom prst="rect">
            <a:avLst/>
          </a:prstGeom>
        </p:spPr>
      </p:pic>
      <p:pic>
        <p:nvPicPr>
          <p:cNvPr id="19" name="圖片 18">
            <a:extLst>
              <a:ext uri="{FF2B5EF4-FFF2-40B4-BE49-F238E27FC236}">
                <a16:creationId xmlns:a16="http://schemas.microsoft.com/office/drawing/2014/main" id="{E5161642-DD7D-DB73-5B32-47CD72CE31E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391790" y="1761279"/>
            <a:ext cx="756668" cy="567501"/>
          </a:xfrm>
          <a:prstGeom prst="rect">
            <a:avLst/>
          </a:prstGeom>
        </p:spPr>
      </p:pic>
      <p:pic>
        <p:nvPicPr>
          <p:cNvPr id="21" name="圖片 20">
            <a:extLst>
              <a:ext uri="{FF2B5EF4-FFF2-40B4-BE49-F238E27FC236}">
                <a16:creationId xmlns:a16="http://schemas.microsoft.com/office/drawing/2014/main" id="{95C873CD-9E53-3446-BB51-6CAAC24709C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380905" y="2470846"/>
            <a:ext cx="657316" cy="547764"/>
          </a:xfrm>
          <a:prstGeom prst="rect">
            <a:avLst/>
          </a:prstGeom>
        </p:spPr>
      </p:pic>
    </p:spTree>
    <p:extLst>
      <p:ext uri="{BB962C8B-B14F-4D97-AF65-F5344CB8AC3E}">
        <p14:creationId xmlns:p14="http://schemas.microsoft.com/office/powerpoint/2010/main" val="4117224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5E1D34-5596-3273-9A4A-EC961F64AB1F}"/>
              </a:ext>
            </a:extLst>
          </p:cNvPr>
          <p:cNvSpPr>
            <a:spLocks noGrp="1"/>
          </p:cNvSpPr>
          <p:nvPr>
            <p:ph type="title"/>
          </p:nvPr>
        </p:nvSpPr>
        <p:spPr/>
        <p:txBody>
          <a:bodyPr/>
          <a:lstStyle/>
          <a:p>
            <a:r>
              <a:rPr lang="zh-TW" altLang="en-US" dirty="0"/>
              <a:t>補充：台灣法規規範號誌桿高度</a:t>
            </a:r>
          </a:p>
        </p:txBody>
      </p:sp>
      <p:sp>
        <p:nvSpPr>
          <p:cNvPr id="3" name="投影片編號版面配置區 2">
            <a:extLst>
              <a:ext uri="{FF2B5EF4-FFF2-40B4-BE49-F238E27FC236}">
                <a16:creationId xmlns:a16="http://schemas.microsoft.com/office/drawing/2014/main" id="{401F0183-2E19-5E5E-8D55-09D5C67BAD46}"/>
              </a:ext>
            </a:extLst>
          </p:cNvPr>
          <p:cNvSpPr>
            <a:spLocks noGrp="1"/>
          </p:cNvSpPr>
          <p:nvPr>
            <p:ph type="sldNum" sz="quarter" idx="12"/>
          </p:nvPr>
        </p:nvSpPr>
        <p:spPr/>
        <p:txBody>
          <a:bodyPr/>
          <a:lstStyle/>
          <a:p>
            <a:pPr algn="ctr"/>
            <a:fld id="{6E290225-7458-4E5F-AFE5-E142CAAEBF37}" type="slidenum">
              <a:rPr lang="en-US" smtClean="0"/>
              <a:pPr algn="ctr"/>
              <a:t>39</a:t>
            </a:fld>
            <a:endParaRPr lang="en-US"/>
          </a:p>
        </p:txBody>
      </p:sp>
      <p:pic>
        <p:nvPicPr>
          <p:cNvPr id="6" name="圖片 5">
            <a:extLst>
              <a:ext uri="{FF2B5EF4-FFF2-40B4-BE49-F238E27FC236}">
                <a16:creationId xmlns:a16="http://schemas.microsoft.com/office/drawing/2014/main" id="{4804A500-5E58-D5AB-F4C4-F597798FBB69}"/>
              </a:ext>
            </a:extLst>
          </p:cNvPr>
          <p:cNvPicPr>
            <a:picLocks noChangeAspect="1"/>
          </p:cNvPicPr>
          <p:nvPr/>
        </p:nvPicPr>
        <p:blipFill>
          <a:blip r:embed="rId2"/>
          <a:stretch>
            <a:fillRect/>
          </a:stretch>
        </p:blipFill>
        <p:spPr>
          <a:xfrm>
            <a:off x="1130904" y="1144588"/>
            <a:ext cx="9679850" cy="5473025"/>
          </a:xfrm>
          <a:prstGeom prst="rect">
            <a:avLst/>
          </a:prstGeom>
        </p:spPr>
      </p:pic>
      <p:sp>
        <p:nvSpPr>
          <p:cNvPr id="7" name="矩形 6">
            <a:extLst>
              <a:ext uri="{FF2B5EF4-FFF2-40B4-BE49-F238E27FC236}">
                <a16:creationId xmlns:a16="http://schemas.microsoft.com/office/drawing/2014/main" id="{F8577DC6-F203-D56B-37FF-1DE3FD46C81D}"/>
              </a:ext>
            </a:extLst>
          </p:cNvPr>
          <p:cNvSpPr/>
          <p:nvPr/>
        </p:nvSpPr>
        <p:spPr>
          <a:xfrm>
            <a:off x="3373967" y="1956122"/>
            <a:ext cx="468828" cy="173620"/>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E105B6B1-CFF8-46E5-5E08-D6EC4F220ABC}"/>
              </a:ext>
            </a:extLst>
          </p:cNvPr>
          <p:cNvSpPr/>
          <p:nvPr/>
        </p:nvSpPr>
        <p:spPr>
          <a:xfrm>
            <a:off x="6830455" y="1956122"/>
            <a:ext cx="1845762" cy="173620"/>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8C44DBB0-537B-5A6F-3574-A759E7FA6B72}"/>
              </a:ext>
            </a:extLst>
          </p:cNvPr>
          <p:cNvSpPr/>
          <p:nvPr/>
        </p:nvSpPr>
        <p:spPr>
          <a:xfrm>
            <a:off x="3373967" y="2591122"/>
            <a:ext cx="1790700" cy="173620"/>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74C82E13-2896-B20A-71D1-655D7E53ABD6}"/>
              </a:ext>
            </a:extLst>
          </p:cNvPr>
          <p:cNvSpPr/>
          <p:nvPr/>
        </p:nvSpPr>
        <p:spPr>
          <a:xfrm>
            <a:off x="8832821" y="2591122"/>
            <a:ext cx="1691246" cy="173620"/>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216BEFD9-8E7B-4EA3-3D3F-854412260C4C}"/>
              </a:ext>
            </a:extLst>
          </p:cNvPr>
          <p:cNvSpPr/>
          <p:nvPr/>
        </p:nvSpPr>
        <p:spPr>
          <a:xfrm>
            <a:off x="3014134" y="2854466"/>
            <a:ext cx="224366" cy="173620"/>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1408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94E72A-DEEE-233A-894E-C4B22D2421DC}"/>
              </a:ext>
            </a:extLst>
          </p:cNvPr>
          <p:cNvSpPr>
            <a:spLocks noGrp="1"/>
          </p:cNvSpPr>
          <p:nvPr>
            <p:ph type="title"/>
          </p:nvPr>
        </p:nvSpPr>
        <p:spPr/>
        <p:txBody>
          <a:bodyPr/>
          <a:lstStyle/>
          <a:p>
            <a:r>
              <a:rPr lang="zh-TW" altLang="en-US" dirty="0"/>
              <a:t>美國運輸部流量計算需求</a:t>
            </a:r>
          </a:p>
        </p:txBody>
      </p:sp>
      <p:sp>
        <p:nvSpPr>
          <p:cNvPr id="3" name="投影片編號版面配置區 2">
            <a:extLst>
              <a:ext uri="{FF2B5EF4-FFF2-40B4-BE49-F238E27FC236}">
                <a16:creationId xmlns:a16="http://schemas.microsoft.com/office/drawing/2014/main" id="{BCA6B8AD-DEA2-2B4D-DDF9-A96A405832CD}"/>
              </a:ext>
            </a:extLst>
          </p:cNvPr>
          <p:cNvSpPr>
            <a:spLocks noGrp="1"/>
          </p:cNvSpPr>
          <p:nvPr>
            <p:ph type="sldNum" sz="quarter" idx="12"/>
          </p:nvPr>
        </p:nvSpPr>
        <p:spPr/>
        <p:txBody>
          <a:bodyPr/>
          <a:lstStyle/>
          <a:p>
            <a:pPr algn="ctr"/>
            <a:fld id="{6E290225-7458-4E5F-AFE5-E142CAAEBF37}" type="slidenum">
              <a:rPr lang="en-US" smtClean="0"/>
              <a:pPr algn="ctr"/>
              <a:t>4</a:t>
            </a:fld>
            <a:endParaRPr lang="en-US"/>
          </a:p>
        </p:txBody>
      </p:sp>
      <p:sp>
        <p:nvSpPr>
          <p:cNvPr id="5" name="矩形 4">
            <a:extLst>
              <a:ext uri="{FF2B5EF4-FFF2-40B4-BE49-F238E27FC236}">
                <a16:creationId xmlns:a16="http://schemas.microsoft.com/office/drawing/2014/main" id="{16B49259-8232-E672-C6B9-FA72F486C52A}"/>
              </a:ext>
            </a:extLst>
          </p:cNvPr>
          <p:cNvSpPr/>
          <p:nvPr/>
        </p:nvSpPr>
        <p:spPr>
          <a:xfrm>
            <a:off x="1447800" y="1502229"/>
            <a:ext cx="1948543" cy="7794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t>路口</a:t>
            </a:r>
          </a:p>
        </p:txBody>
      </p:sp>
      <p:sp>
        <p:nvSpPr>
          <p:cNvPr id="6" name="矩形 5">
            <a:extLst>
              <a:ext uri="{FF2B5EF4-FFF2-40B4-BE49-F238E27FC236}">
                <a16:creationId xmlns:a16="http://schemas.microsoft.com/office/drawing/2014/main" id="{2C241F0B-091D-9A8E-43FF-071F2A6C97E9}"/>
              </a:ext>
            </a:extLst>
          </p:cNvPr>
          <p:cNvSpPr/>
          <p:nvPr/>
        </p:nvSpPr>
        <p:spPr>
          <a:xfrm>
            <a:off x="1447800" y="2797629"/>
            <a:ext cx="1948543" cy="7794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t>路段</a:t>
            </a:r>
          </a:p>
        </p:txBody>
      </p:sp>
      <p:sp>
        <p:nvSpPr>
          <p:cNvPr id="7" name="左大括弧 6">
            <a:extLst>
              <a:ext uri="{FF2B5EF4-FFF2-40B4-BE49-F238E27FC236}">
                <a16:creationId xmlns:a16="http://schemas.microsoft.com/office/drawing/2014/main" id="{3C3D3992-3EA0-2369-5BD0-580B4F72E5A7}"/>
              </a:ext>
            </a:extLst>
          </p:cNvPr>
          <p:cNvSpPr/>
          <p:nvPr/>
        </p:nvSpPr>
        <p:spPr>
          <a:xfrm>
            <a:off x="925286" y="1660525"/>
            <a:ext cx="293914" cy="15507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FFDB9F7F-95E0-AF51-7FBD-70698181673B}"/>
              </a:ext>
            </a:extLst>
          </p:cNvPr>
          <p:cNvSpPr txBox="1"/>
          <p:nvPr/>
        </p:nvSpPr>
        <p:spPr>
          <a:xfrm>
            <a:off x="3679371" y="1796143"/>
            <a:ext cx="6506909" cy="369332"/>
          </a:xfrm>
          <a:prstGeom prst="rect">
            <a:avLst/>
          </a:prstGeom>
          <a:noFill/>
        </p:spPr>
        <p:txBody>
          <a:bodyPr wrap="none" rtlCol="0">
            <a:spAutoFit/>
          </a:bodyPr>
          <a:lstStyle/>
          <a:p>
            <a:r>
              <a:rPr lang="zh-TW" altLang="en-US" dirty="0"/>
              <a:t>整合攝影機進行即時車流偵測，即時</a:t>
            </a:r>
            <a:r>
              <a:rPr lang="en-US" altLang="zh-TW" dirty="0"/>
              <a:t>/</a:t>
            </a:r>
            <a:r>
              <a:rPr lang="zh-TW" altLang="en-US" dirty="0"/>
              <a:t>非即時調控號誌時制時相</a:t>
            </a:r>
          </a:p>
        </p:txBody>
      </p:sp>
      <p:sp>
        <p:nvSpPr>
          <p:cNvPr id="9" name="文字方塊 8">
            <a:extLst>
              <a:ext uri="{FF2B5EF4-FFF2-40B4-BE49-F238E27FC236}">
                <a16:creationId xmlns:a16="http://schemas.microsoft.com/office/drawing/2014/main" id="{37381605-69C0-9DC5-4949-E5466C6790EC}"/>
              </a:ext>
            </a:extLst>
          </p:cNvPr>
          <p:cNvSpPr txBox="1"/>
          <p:nvPr/>
        </p:nvSpPr>
        <p:spPr>
          <a:xfrm>
            <a:off x="3679371" y="3026620"/>
            <a:ext cx="3967753" cy="369332"/>
          </a:xfrm>
          <a:prstGeom prst="rect">
            <a:avLst/>
          </a:prstGeom>
          <a:noFill/>
        </p:spPr>
        <p:txBody>
          <a:bodyPr wrap="none" rtlCol="0">
            <a:spAutoFit/>
          </a:bodyPr>
          <a:lstStyle/>
          <a:p>
            <a:r>
              <a:rPr lang="zh-TW" altLang="en-US" dirty="0"/>
              <a:t>透過攝影機進行連續</a:t>
            </a:r>
            <a:r>
              <a:rPr lang="en-US" altLang="zh-TW" dirty="0"/>
              <a:t>/</a:t>
            </a:r>
            <a:r>
              <a:rPr lang="zh-TW" altLang="en-US" dirty="0"/>
              <a:t>短時間偵測計數</a:t>
            </a:r>
          </a:p>
        </p:txBody>
      </p:sp>
    </p:spTree>
    <p:extLst>
      <p:ext uri="{BB962C8B-B14F-4D97-AF65-F5344CB8AC3E}">
        <p14:creationId xmlns:p14="http://schemas.microsoft.com/office/powerpoint/2010/main" val="1648751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DD4503-F694-EAAC-F829-B41159E07754}"/>
              </a:ext>
            </a:extLst>
          </p:cNvPr>
          <p:cNvSpPr>
            <a:spLocks noGrp="1"/>
          </p:cNvSpPr>
          <p:nvPr>
            <p:ph type="title"/>
          </p:nvPr>
        </p:nvSpPr>
        <p:spPr/>
        <p:txBody>
          <a:bodyPr/>
          <a:lstStyle/>
          <a:p>
            <a:r>
              <a:rPr lang="zh-TW" altLang="en-US" dirty="0"/>
              <a:t>國內攝影機架設方式</a:t>
            </a:r>
          </a:p>
        </p:txBody>
      </p:sp>
      <p:sp>
        <p:nvSpPr>
          <p:cNvPr id="3" name="投影片編號版面配置區 2">
            <a:extLst>
              <a:ext uri="{FF2B5EF4-FFF2-40B4-BE49-F238E27FC236}">
                <a16:creationId xmlns:a16="http://schemas.microsoft.com/office/drawing/2014/main" id="{D6867BEA-D7B8-6606-E3F2-438829696CA4}"/>
              </a:ext>
            </a:extLst>
          </p:cNvPr>
          <p:cNvSpPr>
            <a:spLocks noGrp="1"/>
          </p:cNvSpPr>
          <p:nvPr>
            <p:ph type="sldNum" sz="quarter" idx="12"/>
          </p:nvPr>
        </p:nvSpPr>
        <p:spPr/>
        <p:txBody>
          <a:bodyPr/>
          <a:lstStyle/>
          <a:p>
            <a:pPr algn="ctr"/>
            <a:fld id="{6E290225-7458-4E5F-AFE5-E142CAAEBF37}" type="slidenum">
              <a:rPr lang="en-US" smtClean="0"/>
              <a:pPr algn="ctr"/>
              <a:t>40</a:t>
            </a:fld>
            <a:endParaRPr lang="en-US"/>
          </a:p>
        </p:txBody>
      </p:sp>
      <p:sp>
        <p:nvSpPr>
          <p:cNvPr id="4" name="內容版面配置區 3">
            <a:extLst>
              <a:ext uri="{FF2B5EF4-FFF2-40B4-BE49-F238E27FC236}">
                <a16:creationId xmlns:a16="http://schemas.microsoft.com/office/drawing/2014/main" id="{5A6A53DF-5828-AB02-D275-69D6048CC3B3}"/>
              </a:ext>
            </a:extLst>
          </p:cNvPr>
          <p:cNvSpPr>
            <a:spLocks noGrp="1"/>
          </p:cNvSpPr>
          <p:nvPr>
            <p:ph idx="1"/>
          </p:nvPr>
        </p:nvSpPr>
        <p:spPr/>
        <p:txBody>
          <a:bodyPr/>
          <a:lstStyle/>
          <a:p>
            <a:pPr marL="0" indent="0">
              <a:buNone/>
            </a:pPr>
            <a:r>
              <a:rPr lang="zh-TW" altLang="en-US" dirty="0">
                <a:solidFill>
                  <a:schemeClr val="tx1"/>
                </a:solidFill>
              </a:rPr>
              <a:t>巨普科技 </a:t>
            </a:r>
            <a:r>
              <a:rPr lang="en-US" altLang="zh-TW" dirty="0">
                <a:solidFill>
                  <a:schemeClr val="tx1"/>
                </a:solidFill>
              </a:rPr>
              <a:t>- </a:t>
            </a:r>
            <a:r>
              <a:rPr lang="zh-TW" altLang="en-US" dirty="0">
                <a:solidFill>
                  <a:schemeClr val="tx1"/>
                </a:solidFill>
              </a:rPr>
              <a:t>王裕峰</a:t>
            </a:r>
            <a:r>
              <a:rPr lang="en-US" altLang="zh-TW" dirty="0">
                <a:solidFill>
                  <a:schemeClr val="tx1"/>
                </a:solidFill>
              </a:rPr>
              <a:t>20240327</a:t>
            </a:r>
          </a:p>
          <a:p>
            <a:r>
              <a:rPr lang="zh-TW" altLang="en-US" dirty="0">
                <a:solidFill>
                  <a:schemeClr val="tx1"/>
                </a:solidFill>
              </a:rPr>
              <a:t>架設高度平均</a:t>
            </a:r>
            <a:r>
              <a:rPr lang="en-US" altLang="zh-TW" dirty="0">
                <a:solidFill>
                  <a:schemeClr val="tx1"/>
                </a:solidFill>
              </a:rPr>
              <a:t>3</a:t>
            </a:r>
            <a:r>
              <a:rPr lang="zh-TW" altLang="en-US" dirty="0">
                <a:solidFill>
                  <a:schemeClr val="tx1"/>
                </a:solidFill>
              </a:rPr>
              <a:t>米</a:t>
            </a:r>
            <a:r>
              <a:rPr lang="en-US" altLang="zh-TW" dirty="0">
                <a:solidFill>
                  <a:schemeClr val="tx1"/>
                </a:solidFill>
              </a:rPr>
              <a:t>-4</a:t>
            </a:r>
            <a:r>
              <a:rPr lang="zh-TW" altLang="en-US" dirty="0">
                <a:solidFill>
                  <a:schemeClr val="tx1"/>
                </a:solidFill>
              </a:rPr>
              <a:t>米最多，特殊用途或全景或魚眼架設於</a:t>
            </a:r>
            <a:r>
              <a:rPr lang="en-US" altLang="zh-TW" dirty="0">
                <a:solidFill>
                  <a:schemeClr val="tx1"/>
                </a:solidFill>
              </a:rPr>
              <a:t>F</a:t>
            </a:r>
            <a:r>
              <a:rPr lang="zh-TW" altLang="en-US" dirty="0">
                <a:solidFill>
                  <a:schemeClr val="tx1"/>
                </a:solidFill>
              </a:rPr>
              <a:t>桿上，高度至少</a:t>
            </a:r>
            <a:r>
              <a:rPr lang="en-US" altLang="zh-TW" dirty="0">
                <a:solidFill>
                  <a:schemeClr val="tx1"/>
                </a:solidFill>
              </a:rPr>
              <a:t>6</a:t>
            </a:r>
            <a:r>
              <a:rPr lang="zh-TW" altLang="en-US" dirty="0">
                <a:solidFill>
                  <a:schemeClr val="tx1"/>
                </a:solidFill>
              </a:rPr>
              <a:t>米</a:t>
            </a:r>
          </a:p>
          <a:p>
            <a:r>
              <a:rPr lang="zh-TW" altLang="en-US" dirty="0">
                <a:solidFill>
                  <a:schemeClr val="tx1"/>
                </a:solidFill>
              </a:rPr>
              <a:t>拍攝距離 </a:t>
            </a:r>
            <a:r>
              <a:rPr lang="en-US" altLang="zh-TW" dirty="0">
                <a:solidFill>
                  <a:schemeClr val="tx1"/>
                </a:solidFill>
              </a:rPr>
              <a:t>: </a:t>
            </a:r>
          </a:p>
          <a:p>
            <a:pPr lvl="1"/>
            <a:r>
              <a:rPr lang="zh-TW" altLang="en-US" dirty="0">
                <a:solidFill>
                  <a:schemeClr val="tx1"/>
                </a:solidFill>
              </a:rPr>
              <a:t>一般路口車牌攝影機約</a:t>
            </a:r>
            <a:r>
              <a:rPr lang="en-US" altLang="zh-TW" dirty="0">
                <a:solidFill>
                  <a:schemeClr val="tx1"/>
                </a:solidFill>
              </a:rPr>
              <a:t>20-40</a:t>
            </a:r>
            <a:r>
              <a:rPr lang="zh-TW" altLang="en-US" dirty="0">
                <a:solidFill>
                  <a:schemeClr val="tx1"/>
                </a:solidFill>
              </a:rPr>
              <a:t>米，寬度約</a:t>
            </a:r>
            <a:r>
              <a:rPr lang="en-US" altLang="zh-TW" dirty="0">
                <a:solidFill>
                  <a:schemeClr val="tx1"/>
                </a:solidFill>
              </a:rPr>
              <a:t>2</a:t>
            </a:r>
            <a:r>
              <a:rPr lang="zh-TW" altLang="en-US" dirty="0">
                <a:solidFill>
                  <a:schemeClr val="tx1"/>
                </a:solidFill>
              </a:rPr>
              <a:t>車道</a:t>
            </a:r>
            <a:endParaRPr lang="en-US" altLang="zh-TW" dirty="0">
              <a:solidFill>
                <a:schemeClr val="tx1"/>
              </a:solidFill>
            </a:endParaRPr>
          </a:p>
          <a:p>
            <a:pPr lvl="1"/>
            <a:r>
              <a:rPr lang="zh-TW" altLang="en-US" dirty="0">
                <a:solidFill>
                  <a:schemeClr val="tx1"/>
                </a:solidFill>
              </a:rPr>
              <a:t>全景攝影機拍攝距離約</a:t>
            </a:r>
            <a:r>
              <a:rPr lang="en-US" altLang="zh-TW" dirty="0">
                <a:solidFill>
                  <a:schemeClr val="tx1"/>
                </a:solidFill>
              </a:rPr>
              <a:t>20-100</a:t>
            </a:r>
            <a:r>
              <a:rPr lang="zh-TW" altLang="en-US" dirty="0">
                <a:solidFill>
                  <a:schemeClr val="tx1"/>
                </a:solidFill>
              </a:rPr>
              <a:t>米，寬度約</a:t>
            </a:r>
            <a:r>
              <a:rPr lang="en-US" altLang="zh-TW" dirty="0">
                <a:solidFill>
                  <a:schemeClr val="tx1"/>
                </a:solidFill>
              </a:rPr>
              <a:t>4-8</a:t>
            </a:r>
            <a:r>
              <a:rPr lang="zh-TW" altLang="en-US" dirty="0">
                <a:solidFill>
                  <a:schemeClr val="tx1"/>
                </a:solidFill>
              </a:rPr>
              <a:t>車道寬 </a:t>
            </a:r>
          </a:p>
          <a:p>
            <a:pPr marL="0" indent="0">
              <a:buNone/>
            </a:pPr>
            <a:r>
              <a:rPr lang="zh-TW" altLang="zh-TW" sz="20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台灣智慧科技產業協會</a:t>
            </a:r>
            <a:endParaRPr lang="en-US" altLang="zh-TW" dirty="0">
              <a:solidFill>
                <a:schemeClr val="tx1"/>
              </a:solidFill>
            </a:endParaRPr>
          </a:p>
          <a:p>
            <a:pPr>
              <a:lnSpc>
                <a:spcPts val="1800"/>
              </a:lnSpc>
            </a:pPr>
            <a:r>
              <a:rPr lang="zh-TW" altLang="zh-TW" sz="18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不同應用架設的高度跟拍攝的距離如下：</a:t>
            </a:r>
            <a:endParaRPr lang="zh-TW" altLang="zh-TW" sz="1800" kern="100" dirty="0">
              <a:solidFill>
                <a:schemeClr val="tx1"/>
              </a:solidFill>
              <a:effectLst/>
              <a:latin typeface="細明體" panose="02020509000000000000" pitchFamily="49" charset="-120"/>
              <a:ea typeface="細明體" panose="02020509000000000000" pitchFamily="49" charset="-120"/>
              <a:cs typeface="Times New Roman" panose="02020603050405020304" pitchFamily="18" charset="0"/>
            </a:endParaRPr>
          </a:p>
          <a:p>
            <a:pPr lvl="1">
              <a:lnSpc>
                <a:spcPts val="1800"/>
              </a:lnSpc>
            </a:pPr>
            <a:r>
              <a:rPr lang="zh-TW"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車牌辨識：架設高度約</a:t>
            </a:r>
            <a:r>
              <a:rPr lang="en-US"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2-3</a:t>
            </a:r>
            <a:r>
              <a:rPr lang="zh-TW"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公尺，拍攝距離約</a:t>
            </a:r>
            <a:r>
              <a:rPr lang="en-US"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10-20</a:t>
            </a:r>
            <a:r>
              <a:rPr lang="zh-TW"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公尺</a:t>
            </a:r>
            <a:endParaRPr lang="zh-TW" altLang="zh-TW" sz="1600" kern="100" dirty="0">
              <a:solidFill>
                <a:schemeClr val="tx1"/>
              </a:solidFill>
              <a:effectLst/>
              <a:latin typeface="細明體" panose="02020509000000000000" pitchFamily="49" charset="-120"/>
              <a:ea typeface="細明體" panose="02020509000000000000" pitchFamily="49" charset="-120"/>
              <a:cs typeface="Times New Roman" panose="02020603050405020304" pitchFamily="18" charset="0"/>
            </a:endParaRPr>
          </a:p>
          <a:p>
            <a:pPr lvl="1">
              <a:lnSpc>
                <a:spcPts val="1800"/>
              </a:lnSpc>
            </a:pPr>
            <a:r>
              <a:rPr lang="zh-TW"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車流偵測：架設高度約</a:t>
            </a:r>
            <a:r>
              <a:rPr lang="en-US"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4-5</a:t>
            </a:r>
            <a:r>
              <a:rPr lang="zh-TW"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公尺，拍攝距離約</a:t>
            </a:r>
            <a:r>
              <a:rPr lang="en-US"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30-50</a:t>
            </a:r>
            <a:r>
              <a:rPr lang="zh-TW"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公尺</a:t>
            </a:r>
            <a:endParaRPr lang="zh-TW" altLang="zh-TW" sz="1600" kern="100" dirty="0">
              <a:solidFill>
                <a:schemeClr val="tx1"/>
              </a:solidFill>
              <a:effectLst/>
              <a:latin typeface="細明體" panose="02020509000000000000" pitchFamily="49" charset="-120"/>
              <a:ea typeface="細明體" panose="02020509000000000000" pitchFamily="49" charset="-120"/>
              <a:cs typeface="Times New Roman" panose="02020603050405020304" pitchFamily="18" charset="0"/>
            </a:endParaRPr>
          </a:p>
          <a:p>
            <a:pPr lvl="1">
              <a:lnSpc>
                <a:spcPts val="1800"/>
              </a:lnSpc>
            </a:pPr>
            <a:r>
              <a:rPr lang="zh-TW"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人流偵測：架設高度約</a:t>
            </a:r>
            <a:r>
              <a:rPr lang="en-US"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2-3</a:t>
            </a:r>
            <a:r>
              <a:rPr lang="zh-TW"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公尺，拍攝距離約</a:t>
            </a:r>
            <a:r>
              <a:rPr lang="en-US"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10-20</a:t>
            </a:r>
            <a:r>
              <a:rPr lang="zh-TW" altLang="zh-TW" sz="1600" kern="100" dirty="0">
                <a:solidFill>
                  <a:schemeClr val="tx1"/>
                </a:solidFill>
                <a:effectLst/>
                <a:latin typeface="細明體" panose="02020509000000000000" pitchFamily="49" charset="-120"/>
                <a:ea typeface="微軟正黑體" panose="020B0604030504040204" pitchFamily="34" charset="-120"/>
                <a:cs typeface="Times New Roman" panose="02020603050405020304" pitchFamily="18" charset="0"/>
              </a:rPr>
              <a:t>公尺</a:t>
            </a:r>
            <a:endParaRPr lang="zh-TW" altLang="zh-TW" sz="1600" kern="100" dirty="0">
              <a:solidFill>
                <a:schemeClr val="tx1"/>
              </a:solidFill>
              <a:effectLst/>
              <a:latin typeface="細明體" panose="02020509000000000000" pitchFamily="49" charset="-120"/>
              <a:ea typeface="細明體" panose="02020509000000000000" pitchFamily="49" charset="-120"/>
              <a:cs typeface="Times New Roman" panose="02020603050405020304" pitchFamily="18" charset="0"/>
            </a:endParaRPr>
          </a:p>
          <a:p>
            <a:endParaRPr lang="zh-TW" altLang="en-US" dirty="0">
              <a:solidFill>
                <a:schemeClr val="tx1"/>
              </a:solidFill>
            </a:endParaRPr>
          </a:p>
        </p:txBody>
      </p:sp>
    </p:spTree>
    <p:extLst>
      <p:ext uri="{BB962C8B-B14F-4D97-AF65-F5344CB8AC3E}">
        <p14:creationId xmlns:p14="http://schemas.microsoft.com/office/powerpoint/2010/main" val="397351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615445-37CD-728A-4DEF-23DA22350E41}"/>
              </a:ext>
            </a:extLst>
          </p:cNvPr>
          <p:cNvSpPr>
            <a:spLocks noGrp="1"/>
          </p:cNvSpPr>
          <p:nvPr>
            <p:ph type="title"/>
          </p:nvPr>
        </p:nvSpPr>
        <p:spPr/>
        <p:txBody>
          <a:bodyPr/>
          <a:lstStyle/>
          <a:p>
            <a:r>
              <a:rPr lang="zh-TW" altLang="en-US" dirty="0"/>
              <a:t>路口：號誌整合應用</a:t>
            </a:r>
          </a:p>
        </p:txBody>
      </p:sp>
      <p:sp>
        <p:nvSpPr>
          <p:cNvPr id="3" name="投影片編號版面配置區 2">
            <a:extLst>
              <a:ext uri="{FF2B5EF4-FFF2-40B4-BE49-F238E27FC236}">
                <a16:creationId xmlns:a16="http://schemas.microsoft.com/office/drawing/2014/main" id="{880C36A0-D00F-196B-1B68-096049794667}"/>
              </a:ext>
            </a:extLst>
          </p:cNvPr>
          <p:cNvSpPr>
            <a:spLocks noGrp="1"/>
          </p:cNvSpPr>
          <p:nvPr>
            <p:ph type="sldNum" sz="quarter" idx="12"/>
          </p:nvPr>
        </p:nvSpPr>
        <p:spPr/>
        <p:txBody>
          <a:bodyPr/>
          <a:lstStyle/>
          <a:p>
            <a:pPr algn="ctr"/>
            <a:fld id="{6E290225-7458-4E5F-AFE5-E142CAAEBF37}" type="slidenum">
              <a:rPr lang="en-US" smtClean="0"/>
              <a:pPr algn="ctr"/>
              <a:t>5</a:t>
            </a:fld>
            <a:endParaRPr lang="en-US"/>
          </a:p>
        </p:txBody>
      </p:sp>
      <p:pic>
        <p:nvPicPr>
          <p:cNvPr id="6" name="圖片 5">
            <a:extLst>
              <a:ext uri="{FF2B5EF4-FFF2-40B4-BE49-F238E27FC236}">
                <a16:creationId xmlns:a16="http://schemas.microsoft.com/office/drawing/2014/main" id="{E70F218D-616C-0858-076A-90BEC47B3DD8}"/>
              </a:ext>
            </a:extLst>
          </p:cNvPr>
          <p:cNvPicPr>
            <a:picLocks noChangeAspect="1"/>
          </p:cNvPicPr>
          <p:nvPr/>
        </p:nvPicPr>
        <p:blipFill>
          <a:blip r:embed="rId2"/>
          <a:stretch>
            <a:fillRect/>
          </a:stretch>
        </p:blipFill>
        <p:spPr>
          <a:xfrm>
            <a:off x="459926" y="1232705"/>
            <a:ext cx="6784815" cy="4918096"/>
          </a:xfrm>
          <a:prstGeom prst="rect">
            <a:avLst/>
          </a:prstGeom>
        </p:spPr>
      </p:pic>
      <p:pic>
        <p:nvPicPr>
          <p:cNvPr id="4" name="圖片 3">
            <a:extLst>
              <a:ext uri="{FF2B5EF4-FFF2-40B4-BE49-F238E27FC236}">
                <a16:creationId xmlns:a16="http://schemas.microsoft.com/office/drawing/2014/main" id="{702C1A20-77BE-D084-8E2F-1BD1780CCC98}"/>
              </a:ext>
            </a:extLst>
          </p:cNvPr>
          <p:cNvPicPr>
            <a:picLocks noChangeAspect="1"/>
          </p:cNvPicPr>
          <p:nvPr/>
        </p:nvPicPr>
        <p:blipFill>
          <a:blip r:embed="rId3"/>
          <a:stretch>
            <a:fillRect/>
          </a:stretch>
        </p:blipFill>
        <p:spPr>
          <a:xfrm>
            <a:off x="7364483" y="1023541"/>
            <a:ext cx="4783975" cy="3656860"/>
          </a:xfrm>
          <a:prstGeom prst="rect">
            <a:avLst/>
          </a:prstGeom>
        </p:spPr>
      </p:pic>
      <p:pic>
        <p:nvPicPr>
          <p:cNvPr id="5" name="圖片 4">
            <a:extLst>
              <a:ext uri="{FF2B5EF4-FFF2-40B4-BE49-F238E27FC236}">
                <a16:creationId xmlns:a16="http://schemas.microsoft.com/office/drawing/2014/main" id="{B06446D4-3BBB-2136-3B1D-9866FBC30C3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00"/>
          <a:stretch/>
        </p:blipFill>
        <p:spPr>
          <a:xfrm>
            <a:off x="7244741" y="4735779"/>
            <a:ext cx="4783975" cy="1380771"/>
          </a:xfrm>
          <a:prstGeom prst="rect">
            <a:avLst/>
          </a:prstGeom>
        </p:spPr>
      </p:pic>
      <p:sp>
        <p:nvSpPr>
          <p:cNvPr id="8" name="文字方塊 7">
            <a:extLst>
              <a:ext uri="{FF2B5EF4-FFF2-40B4-BE49-F238E27FC236}">
                <a16:creationId xmlns:a16="http://schemas.microsoft.com/office/drawing/2014/main" id="{288C3C23-66DD-1299-7D7F-85C626299517}"/>
              </a:ext>
            </a:extLst>
          </p:cNvPr>
          <p:cNvSpPr txBox="1"/>
          <p:nvPr/>
        </p:nvSpPr>
        <p:spPr>
          <a:xfrm>
            <a:off x="459926" y="6116550"/>
            <a:ext cx="2297424" cy="338554"/>
          </a:xfrm>
          <a:prstGeom prst="rect">
            <a:avLst/>
          </a:prstGeom>
          <a:noFill/>
        </p:spPr>
        <p:txBody>
          <a:bodyPr wrap="none" rtlCol="0">
            <a:spAutoFit/>
          </a:bodyPr>
          <a:lstStyle/>
          <a:p>
            <a:r>
              <a:rPr lang="zh-TW" altLang="en-US" sz="1600" dirty="0"/>
              <a:t>▲標準路口設備示意圖</a:t>
            </a:r>
          </a:p>
        </p:txBody>
      </p:sp>
    </p:spTree>
    <p:extLst>
      <p:ext uri="{BB962C8B-B14F-4D97-AF65-F5344CB8AC3E}">
        <p14:creationId xmlns:p14="http://schemas.microsoft.com/office/powerpoint/2010/main" val="3411129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4">
            <a:extLst>
              <a:ext uri="{FF2B5EF4-FFF2-40B4-BE49-F238E27FC236}">
                <a16:creationId xmlns:a16="http://schemas.microsoft.com/office/drawing/2014/main" id="{4D08F299-DDD5-B0D1-D6FC-08BBB19DDADF}"/>
              </a:ext>
            </a:extLst>
          </p:cNvPr>
          <p:cNvSpPr>
            <a:spLocks noGrp="1"/>
          </p:cNvSpPr>
          <p:nvPr>
            <p:ph type="title"/>
          </p:nvPr>
        </p:nvSpPr>
        <p:spPr/>
        <p:txBody>
          <a:bodyPr/>
          <a:lstStyle/>
          <a:p>
            <a:r>
              <a:rPr lang="zh-TW" altLang="en-US" dirty="0"/>
              <a:t>號誌控制之感測器偵測需求</a:t>
            </a:r>
          </a:p>
        </p:txBody>
      </p:sp>
      <p:pic>
        <p:nvPicPr>
          <p:cNvPr id="17" name="圖片 16">
            <a:extLst>
              <a:ext uri="{FF2B5EF4-FFF2-40B4-BE49-F238E27FC236}">
                <a16:creationId xmlns:a16="http://schemas.microsoft.com/office/drawing/2014/main" id="{E40BB71E-9B29-A3EB-2F4E-11FD0276E8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4510" y="1144588"/>
            <a:ext cx="4905109" cy="5713412"/>
          </a:xfrm>
          <a:prstGeom prst="rect">
            <a:avLst/>
          </a:prstGeom>
        </p:spPr>
      </p:pic>
      <p:graphicFrame>
        <p:nvGraphicFramePr>
          <p:cNvPr id="20" name="表格 19">
            <a:extLst>
              <a:ext uri="{FF2B5EF4-FFF2-40B4-BE49-F238E27FC236}">
                <a16:creationId xmlns:a16="http://schemas.microsoft.com/office/drawing/2014/main" id="{2638FBF0-62D2-992A-CD28-5C1A00262C7C}"/>
              </a:ext>
            </a:extLst>
          </p:cNvPr>
          <p:cNvGraphicFramePr>
            <a:graphicFrameLocks noGrp="1"/>
          </p:cNvGraphicFramePr>
          <p:nvPr>
            <p:extLst>
              <p:ext uri="{D42A27DB-BD31-4B8C-83A1-F6EECF244321}">
                <p14:modId xmlns:p14="http://schemas.microsoft.com/office/powerpoint/2010/main" val="1482948050"/>
              </p:ext>
            </p:extLst>
          </p:nvPr>
        </p:nvGraphicFramePr>
        <p:xfrm>
          <a:off x="5660020" y="3013075"/>
          <a:ext cx="6423950" cy="3479800"/>
        </p:xfrm>
        <a:graphic>
          <a:graphicData uri="http://schemas.openxmlformats.org/drawingml/2006/table">
            <a:tbl>
              <a:tblPr firstRow="1" bandRow="1">
                <a:tableStyleId>{073A0DAA-6AF3-43AB-8588-CEC1D06C72B9}</a:tableStyleId>
              </a:tblPr>
              <a:tblGrid>
                <a:gridCol w="1326452">
                  <a:extLst>
                    <a:ext uri="{9D8B030D-6E8A-4147-A177-3AD203B41FA5}">
                      <a16:colId xmlns:a16="http://schemas.microsoft.com/office/drawing/2014/main" val="2574568801"/>
                    </a:ext>
                  </a:extLst>
                </a:gridCol>
                <a:gridCol w="1289427">
                  <a:extLst>
                    <a:ext uri="{9D8B030D-6E8A-4147-A177-3AD203B41FA5}">
                      <a16:colId xmlns:a16="http://schemas.microsoft.com/office/drawing/2014/main" val="907659484"/>
                    </a:ext>
                  </a:extLst>
                </a:gridCol>
                <a:gridCol w="1608881">
                  <a:extLst>
                    <a:ext uri="{9D8B030D-6E8A-4147-A177-3AD203B41FA5}">
                      <a16:colId xmlns:a16="http://schemas.microsoft.com/office/drawing/2014/main" val="2216998229"/>
                    </a:ext>
                  </a:extLst>
                </a:gridCol>
                <a:gridCol w="2199190">
                  <a:extLst>
                    <a:ext uri="{9D8B030D-6E8A-4147-A177-3AD203B41FA5}">
                      <a16:colId xmlns:a16="http://schemas.microsoft.com/office/drawing/2014/main" val="2599490434"/>
                    </a:ext>
                  </a:extLst>
                </a:gridCol>
              </a:tblGrid>
              <a:tr h="370840">
                <a:tc>
                  <a:txBody>
                    <a:bodyPr/>
                    <a:lstStyle/>
                    <a:p>
                      <a:r>
                        <a:rPr lang="zh-TW" altLang="en-US" sz="1400" dirty="0"/>
                        <a:t>偵測區域</a:t>
                      </a:r>
                    </a:p>
                  </a:txBody>
                  <a:tcPr/>
                </a:tc>
                <a:tc>
                  <a:txBody>
                    <a:bodyPr/>
                    <a:lstStyle/>
                    <a:p>
                      <a:r>
                        <a:rPr lang="zh-TW" altLang="en-US" sz="1400" dirty="0"/>
                        <a:t>功能說明</a:t>
                      </a:r>
                    </a:p>
                  </a:txBody>
                  <a:tcPr/>
                </a:tc>
                <a:tc>
                  <a:txBody>
                    <a:bodyPr/>
                    <a:lstStyle/>
                    <a:p>
                      <a:r>
                        <a:rPr lang="zh-TW" altLang="en-US" sz="1400" dirty="0"/>
                        <a:t>距離</a:t>
                      </a:r>
                    </a:p>
                  </a:txBody>
                  <a:tcPr/>
                </a:tc>
                <a:tc>
                  <a:txBody>
                    <a:bodyPr/>
                    <a:lstStyle/>
                    <a:p>
                      <a:r>
                        <a:rPr lang="zh-TW" altLang="en-US" sz="1400" dirty="0"/>
                        <a:t>數據利用方式</a:t>
                      </a:r>
                    </a:p>
                  </a:txBody>
                  <a:tcPr/>
                </a:tc>
                <a:extLst>
                  <a:ext uri="{0D108BD9-81ED-4DB2-BD59-A6C34878D82A}">
                    <a16:rowId xmlns:a16="http://schemas.microsoft.com/office/drawing/2014/main" val="163627407"/>
                  </a:ext>
                </a:extLst>
              </a:tr>
              <a:tr h="370840">
                <a:tc>
                  <a:txBody>
                    <a:bodyPr/>
                    <a:lstStyle/>
                    <a:p>
                      <a:r>
                        <a:rPr lang="en-US" altLang="zh-TW" sz="1400" b="1" dirty="0"/>
                        <a:t>Presence/Stop line detection</a:t>
                      </a:r>
                      <a:endParaRPr lang="zh-TW" altLang="en-US" sz="1400" b="1" dirty="0"/>
                    </a:p>
                  </a:txBody>
                  <a:tcPr/>
                </a:tc>
                <a:tc>
                  <a:txBody>
                    <a:bodyPr/>
                    <a:lstStyle/>
                    <a:p>
                      <a:r>
                        <a:rPr lang="zh-TW" altLang="en-US" sz="1400" dirty="0"/>
                        <a:t>偵測車輛</a:t>
                      </a:r>
                      <a:r>
                        <a:rPr lang="zh-TW" altLang="en-US" sz="1400" dirty="0">
                          <a:solidFill>
                            <a:srgbClr val="FF0000"/>
                          </a:solidFill>
                        </a:rPr>
                        <a:t>停等時間</a:t>
                      </a:r>
                    </a:p>
                  </a:txBody>
                  <a:tcPr/>
                </a:tc>
                <a:tc>
                  <a:txBody>
                    <a:bodyPr/>
                    <a:lstStyle/>
                    <a:p>
                      <a:r>
                        <a:rPr lang="zh-TW" altLang="en-US" sz="1400" dirty="0"/>
                        <a:t>停止線前</a:t>
                      </a:r>
                      <a:r>
                        <a:rPr lang="en-US" altLang="zh-TW" sz="1400" dirty="0">
                          <a:solidFill>
                            <a:srgbClr val="FF0000"/>
                          </a:solidFill>
                        </a:rPr>
                        <a:t>20m</a:t>
                      </a:r>
                      <a:r>
                        <a:rPr lang="zh-TW" altLang="en-US" sz="1400" dirty="0"/>
                        <a:t>至停止線</a:t>
                      </a:r>
                    </a:p>
                  </a:txBody>
                  <a:tcPr/>
                </a:tc>
                <a:tc>
                  <a:txBody>
                    <a:bodyPr/>
                    <a:lstStyle/>
                    <a:p>
                      <a:pPr marL="0" indent="0">
                        <a:buFont typeface="+mj-lt"/>
                        <a:buNone/>
                      </a:pPr>
                      <a:r>
                        <a:rPr lang="en-US" altLang="zh-TW" sz="1400" dirty="0"/>
                        <a:t>(</a:t>
                      </a:r>
                      <a:r>
                        <a:rPr lang="zh-TW" altLang="en-US" sz="1400" dirty="0"/>
                        <a:t>即時</a:t>
                      </a:r>
                      <a:r>
                        <a:rPr lang="en-US" altLang="zh-TW" sz="1400" dirty="0"/>
                        <a:t>)</a:t>
                      </a:r>
                      <a:r>
                        <a:rPr lang="zh-TW" altLang="en-US" sz="1400" dirty="0"/>
                        <a:t>偵測車輛壓占數量及時間，依情境調整號誌</a:t>
                      </a:r>
                    </a:p>
                  </a:txBody>
                  <a:tcPr/>
                </a:tc>
                <a:extLst>
                  <a:ext uri="{0D108BD9-81ED-4DB2-BD59-A6C34878D82A}">
                    <a16:rowId xmlns:a16="http://schemas.microsoft.com/office/drawing/2014/main" val="1239450127"/>
                  </a:ext>
                </a:extLst>
              </a:tr>
              <a:tr h="370840">
                <a:tc>
                  <a:txBody>
                    <a:bodyPr/>
                    <a:lstStyle/>
                    <a:p>
                      <a:r>
                        <a:rPr lang="en-US" altLang="zh-TW" sz="1400" b="1" dirty="0"/>
                        <a:t>Stop Bar Count</a:t>
                      </a:r>
                      <a:endParaRPr lang="zh-TW" altLang="en-US" sz="1400" b="1" dirty="0"/>
                    </a:p>
                  </a:txBody>
                  <a:tcPr/>
                </a:tc>
                <a:tc>
                  <a:txBody>
                    <a:bodyPr/>
                    <a:lstStyle/>
                    <a:p>
                      <a:r>
                        <a:rPr lang="zh-TW" altLang="en-US" sz="1400" dirty="0"/>
                        <a:t>偵測路口</a:t>
                      </a:r>
                      <a:r>
                        <a:rPr lang="zh-TW" altLang="en-US" sz="1400" dirty="0">
                          <a:solidFill>
                            <a:srgbClr val="FF0000"/>
                          </a:solidFill>
                        </a:rPr>
                        <a:t>轉向量</a:t>
                      </a:r>
                    </a:p>
                  </a:txBody>
                  <a:tcPr/>
                </a:tc>
                <a:tc>
                  <a:txBody>
                    <a:bodyPr/>
                    <a:lstStyle/>
                    <a:p>
                      <a:r>
                        <a:rPr lang="zh-TW" altLang="en-US" sz="1400" dirty="0"/>
                        <a:t>停止線後 </a:t>
                      </a:r>
                      <a:r>
                        <a:rPr lang="en-US" altLang="zh-TW" sz="1400" dirty="0"/>
                        <a:t>(</a:t>
                      </a:r>
                      <a:r>
                        <a:rPr lang="zh-TW" altLang="en-US" sz="1400" dirty="0"/>
                        <a:t>車輛停等不會偵測到</a:t>
                      </a:r>
                      <a:r>
                        <a:rPr lang="en-US" altLang="zh-TW" sz="1400" dirty="0"/>
                        <a:t>)</a:t>
                      </a:r>
                      <a:endParaRPr lang="zh-TW" altLang="en-US" sz="1400" dirty="0"/>
                    </a:p>
                  </a:txBody>
                  <a:tcPr/>
                </a:tc>
                <a:tc>
                  <a:txBody>
                    <a:bodyPr/>
                    <a:lstStyle/>
                    <a:p>
                      <a:r>
                        <a:rPr lang="zh-TW" altLang="en-US" sz="1400" dirty="0"/>
                        <a:t>結合</a:t>
                      </a:r>
                      <a:r>
                        <a:rPr lang="en-US" altLang="zh-TW" sz="1400" dirty="0"/>
                        <a:t>advance count</a:t>
                      </a:r>
                      <a:r>
                        <a:rPr lang="zh-TW" altLang="en-US" sz="1400" dirty="0"/>
                        <a:t>計算</a:t>
                      </a:r>
                      <a:r>
                        <a:rPr lang="en-US" altLang="zh-TW" sz="1400" dirty="0"/>
                        <a:t>v/c</a:t>
                      </a:r>
                      <a:r>
                        <a:rPr lang="zh-TW" altLang="en-US" sz="1400" dirty="0"/>
                        <a:t>、延滯時間</a:t>
                      </a:r>
                    </a:p>
                  </a:txBody>
                  <a:tcPr/>
                </a:tc>
                <a:extLst>
                  <a:ext uri="{0D108BD9-81ED-4DB2-BD59-A6C34878D82A}">
                    <a16:rowId xmlns:a16="http://schemas.microsoft.com/office/drawing/2014/main" val="703858186"/>
                  </a:ext>
                </a:extLst>
              </a:tr>
              <a:tr h="370840">
                <a:tc>
                  <a:txBody>
                    <a:bodyPr/>
                    <a:lstStyle/>
                    <a:p>
                      <a:r>
                        <a:rPr lang="en-US" altLang="zh-TW" sz="1400" b="1" dirty="0"/>
                        <a:t>Yellow &amp; Red Actuation</a:t>
                      </a:r>
                      <a:endParaRPr lang="zh-TW" altLang="en-US" sz="1400" b="1" dirty="0"/>
                    </a:p>
                  </a:txBody>
                  <a:tcPr/>
                </a:tc>
                <a:tc>
                  <a:txBody>
                    <a:bodyPr/>
                    <a:lstStyle/>
                    <a:p>
                      <a:r>
                        <a:rPr lang="zh-TW" altLang="en-US" sz="1400" dirty="0"/>
                        <a:t>偵測黃紅燈時進入路口車輛</a:t>
                      </a:r>
                    </a:p>
                  </a:txBody>
                  <a:tcPr/>
                </a:tc>
                <a:tc>
                  <a:txBody>
                    <a:bodyPr/>
                    <a:lstStyle/>
                    <a:p>
                      <a:r>
                        <a:rPr lang="zh-TW" altLang="en-US" sz="1400" dirty="0"/>
                        <a:t>停止線後</a:t>
                      </a:r>
                    </a:p>
                  </a:txBody>
                  <a:tcPr/>
                </a:tc>
                <a:tc>
                  <a:txBody>
                    <a:bodyPr/>
                    <a:lstStyle/>
                    <a:p>
                      <a:r>
                        <a:rPr lang="zh-TW" altLang="en-US" sz="1400" dirty="0"/>
                        <a:t>利用數據調整號誌時制設計</a:t>
                      </a:r>
                    </a:p>
                  </a:txBody>
                  <a:tcPr/>
                </a:tc>
                <a:extLst>
                  <a:ext uri="{0D108BD9-81ED-4DB2-BD59-A6C34878D82A}">
                    <a16:rowId xmlns:a16="http://schemas.microsoft.com/office/drawing/2014/main" val="1718510603"/>
                  </a:ext>
                </a:extLst>
              </a:tr>
              <a:tr h="370840">
                <a:tc>
                  <a:txBody>
                    <a:bodyPr/>
                    <a:lstStyle/>
                    <a:p>
                      <a:r>
                        <a:rPr lang="en-US" altLang="zh-TW" sz="1400" b="1" dirty="0"/>
                        <a:t>Advance Count</a:t>
                      </a:r>
                      <a:endParaRPr lang="zh-TW" altLang="en-US" sz="1400" b="1" dirty="0"/>
                    </a:p>
                  </a:txBody>
                  <a:tcPr/>
                </a:tc>
                <a:tc>
                  <a:txBody>
                    <a:bodyPr/>
                    <a:lstStyle/>
                    <a:p>
                      <a:r>
                        <a:rPr lang="zh-TW" altLang="en-US" sz="1400" dirty="0"/>
                        <a:t>偵測</a:t>
                      </a:r>
                      <a:r>
                        <a:rPr lang="zh-TW" altLang="en-US" sz="1400" dirty="0">
                          <a:solidFill>
                            <a:srgbClr val="FF0000"/>
                          </a:solidFill>
                        </a:rPr>
                        <a:t>車輛通過數</a:t>
                      </a:r>
                    </a:p>
                  </a:txBody>
                  <a:tcPr/>
                </a:tc>
                <a:tc>
                  <a:txBody>
                    <a:bodyPr/>
                    <a:lstStyle/>
                    <a:p>
                      <a:r>
                        <a:rPr lang="zh-TW" altLang="en-US" sz="1400" dirty="0"/>
                        <a:t>停止線前</a:t>
                      </a:r>
                      <a:r>
                        <a:rPr lang="en-US" altLang="zh-TW" sz="1400" dirty="0">
                          <a:solidFill>
                            <a:srgbClr val="FF0000"/>
                          </a:solidFill>
                        </a:rPr>
                        <a:t>120m</a:t>
                      </a:r>
                      <a:r>
                        <a:rPr lang="en-US" altLang="zh-TW" sz="1400" dirty="0"/>
                        <a:t> (</a:t>
                      </a:r>
                      <a:r>
                        <a:rPr lang="zh-TW" altLang="en-US" sz="1400" dirty="0"/>
                        <a:t>依據路口特性調整</a:t>
                      </a:r>
                      <a:r>
                        <a:rPr lang="en-US" altLang="zh-TW" sz="1400" dirty="0"/>
                        <a:t>)</a:t>
                      </a:r>
                      <a:endParaRPr lang="zh-TW" altLang="en-US" sz="1400" dirty="0"/>
                    </a:p>
                  </a:txBody>
                  <a:tcPr/>
                </a:tc>
                <a:tc>
                  <a:txBody>
                    <a:bodyPr/>
                    <a:lstStyle/>
                    <a:p>
                      <a:r>
                        <a:rPr lang="zh-TW" altLang="en-US" sz="1400" dirty="0"/>
                        <a:t>結合停止線計算</a:t>
                      </a:r>
                      <a:r>
                        <a:rPr lang="en-US" altLang="zh-TW" sz="1400" dirty="0"/>
                        <a:t>v/c</a:t>
                      </a:r>
                      <a:r>
                        <a:rPr lang="zh-TW" altLang="en-US" sz="1400" dirty="0"/>
                        <a:t>值、延滯時間</a:t>
                      </a:r>
                    </a:p>
                  </a:txBody>
                  <a:tcPr/>
                </a:tc>
                <a:extLst>
                  <a:ext uri="{0D108BD9-81ED-4DB2-BD59-A6C34878D82A}">
                    <a16:rowId xmlns:a16="http://schemas.microsoft.com/office/drawing/2014/main" val="479882529"/>
                  </a:ext>
                </a:extLst>
              </a:tr>
              <a:tr h="370840">
                <a:tc>
                  <a:txBody>
                    <a:bodyPr/>
                    <a:lstStyle/>
                    <a:p>
                      <a:r>
                        <a:rPr lang="en-US" altLang="zh-TW" sz="1400" b="1" dirty="0"/>
                        <a:t>Advance Speed</a:t>
                      </a:r>
                      <a:endParaRPr lang="zh-TW" altLang="en-US" sz="1400" b="1" dirty="0"/>
                    </a:p>
                  </a:txBody>
                  <a:tcPr/>
                </a:tc>
                <a:tc>
                  <a:txBody>
                    <a:bodyPr/>
                    <a:lstStyle/>
                    <a:p>
                      <a:r>
                        <a:rPr lang="zh-TW" altLang="en-US" sz="1400" dirty="0"/>
                        <a:t>偵測車輛接近路口速率</a:t>
                      </a:r>
                    </a:p>
                  </a:txBody>
                  <a:tcPr/>
                </a:tc>
                <a:tc>
                  <a:txBody>
                    <a:bodyPr/>
                    <a:lstStyle/>
                    <a:p>
                      <a:r>
                        <a:rPr lang="zh-TW" altLang="en-US" sz="1400" dirty="0"/>
                        <a:t>停止線前</a:t>
                      </a:r>
                      <a:r>
                        <a:rPr lang="en-US" altLang="zh-TW" sz="1400" dirty="0">
                          <a:solidFill>
                            <a:srgbClr val="FF0000"/>
                          </a:solidFill>
                        </a:rPr>
                        <a:t>120m</a:t>
                      </a:r>
                      <a:r>
                        <a:rPr lang="en-US" altLang="zh-TW" sz="1400" dirty="0"/>
                        <a:t> </a:t>
                      </a:r>
                      <a:endParaRPr lang="zh-TW" altLang="en-US" sz="1400" dirty="0"/>
                    </a:p>
                  </a:txBody>
                  <a:tcPr/>
                </a:tc>
                <a:tc>
                  <a:txBody>
                    <a:bodyPr/>
                    <a:lstStyle/>
                    <a:p>
                      <a:r>
                        <a:rPr lang="zh-TW" altLang="en-US" sz="1400" dirty="0"/>
                        <a:t>透過速度推估道路壅塞；</a:t>
                      </a:r>
                      <a:r>
                        <a:rPr lang="en-US" altLang="zh-TW" sz="1400" dirty="0"/>
                        <a:t>(</a:t>
                      </a:r>
                      <a:r>
                        <a:rPr lang="zh-TW" altLang="en-US" sz="1400" dirty="0"/>
                        <a:t>即時</a:t>
                      </a:r>
                      <a:r>
                        <a:rPr lang="en-US" altLang="zh-TW" sz="1400" dirty="0"/>
                        <a:t>)</a:t>
                      </a:r>
                      <a:r>
                        <a:rPr lang="zh-TW" altLang="en-US" sz="1400" dirty="0"/>
                        <a:t>闖紅燈預測</a:t>
                      </a:r>
                    </a:p>
                  </a:txBody>
                  <a:tcPr/>
                </a:tc>
                <a:extLst>
                  <a:ext uri="{0D108BD9-81ED-4DB2-BD59-A6C34878D82A}">
                    <a16:rowId xmlns:a16="http://schemas.microsoft.com/office/drawing/2014/main" val="1130715281"/>
                  </a:ext>
                </a:extLst>
              </a:tr>
              <a:tr h="370840">
                <a:tc>
                  <a:txBody>
                    <a:bodyPr/>
                    <a:lstStyle/>
                    <a:p>
                      <a:r>
                        <a:rPr lang="en-US" altLang="zh-TW" sz="1400" b="1" dirty="0"/>
                        <a:t>Exit Count</a:t>
                      </a:r>
                      <a:endParaRPr lang="zh-TW" altLang="en-US" sz="1400" b="1" dirty="0"/>
                    </a:p>
                  </a:txBody>
                  <a:tcPr/>
                </a:tc>
                <a:tc>
                  <a:txBody>
                    <a:bodyPr/>
                    <a:lstStyle/>
                    <a:p>
                      <a:r>
                        <a:rPr lang="zh-TW" altLang="en-US" sz="1400" dirty="0"/>
                        <a:t>偵測離開路口車流量</a:t>
                      </a:r>
                    </a:p>
                  </a:txBody>
                  <a:tcPr/>
                </a:tc>
                <a:tc>
                  <a:txBody>
                    <a:bodyPr/>
                    <a:lstStyle/>
                    <a:p>
                      <a:r>
                        <a:rPr lang="zh-TW" altLang="en-US" sz="1400" dirty="0"/>
                        <a:t>離開路口路段上</a:t>
                      </a:r>
                    </a:p>
                  </a:txBody>
                  <a:tcPr/>
                </a:tc>
                <a:tc>
                  <a:txBody>
                    <a:bodyPr/>
                    <a:lstStyle/>
                    <a:p>
                      <a:r>
                        <a:rPr lang="zh-TW" altLang="en-US" sz="1400" dirty="0"/>
                        <a:t>多結合路段量偵測進入及離開路口車流調控號誌</a:t>
                      </a:r>
                    </a:p>
                  </a:txBody>
                  <a:tcPr/>
                </a:tc>
                <a:extLst>
                  <a:ext uri="{0D108BD9-81ED-4DB2-BD59-A6C34878D82A}">
                    <a16:rowId xmlns:a16="http://schemas.microsoft.com/office/drawing/2014/main" val="4123950565"/>
                  </a:ext>
                </a:extLst>
              </a:tr>
            </a:tbl>
          </a:graphicData>
        </a:graphic>
      </p:graphicFrame>
      <p:pic>
        <p:nvPicPr>
          <p:cNvPr id="22" name="圖片 21">
            <a:extLst>
              <a:ext uri="{FF2B5EF4-FFF2-40B4-BE49-F238E27FC236}">
                <a16:creationId xmlns:a16="http://schemas.microsoft.com/office/drawing/2014/main" id="{4A0AFC58-B0F9-EE86-F455-1CC3DCA99FF6}"/>
              </a:ext>
            </a:extLst>
          </p:cNvPr>
          <p:cNvPicPr>
            <a:picLocks noChangeAspect="1"/>
          </p:cNvPicPr>
          <p:nvPr/>
        </p:nvPicPr>
        <p:blipFill>
          <a:blip r:embed="rId3"/>
          <a:stretch>
            <a:fillRect/>
          </a:stretch>
        </p:blipFill>
        <p:spPr>
          <a:xfrm>
            <a:off x="12322278" y="945843"/>
            <a:ext cx="6020640" cy="2095792"/>
          </a:xfrm>
          <a:prstGeom prst="rect">
            <a:avLst/>
          </a:prstGeom>
        </p:spPr>
      </p:pic>
      <p:sp>
        <p:nvSpPr>
          <p:cNvPr id="23" name="Rectangle 1">
            <a:extLst>
              <a:ext uri="{FF2B5EF4-FFF2-40B4-BE49-F238E27FC236}">
                <a16:creationId xmlns:a16="http://schemas.microsoft.com/office/drawing/2014/main" id="{0F667C1E-D5E2-157D-CD59-A00D7162CA80}"/>
              </a:ext>
            </a:extLst>
          </p:cNvPr>
          <p:cNvSpPr>
            <a:spLocks noChangeArrowheads="1"/>
          </p:cNvSpPr>
          <p:nvPr/>
        </p:nvSpPr>
        <p:spPr bwMode="auto">
          <a:xfrm>
            <a:off x="6537474" y="607289"/>
            <a:ext cx="65367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a:ln>
                  <a:noFill/>
                </a:ln>
                <a:solidFill>
                  <a:schemeClr val="tx1"/>
                </a:solidFill>
                <a:effectLst/>
                <a:latin typeface="Arial" panose="020B0604020202020204" pitchFamily="34" charset="0"/>
                <a:hlinkClick r:id="rId4"/>
              </a:rPr>
              <a:t>Performance-Based Management of Traffic Signals_TRB.pdf</a:t>
            </a:r>
            <a:endParaRPr kumimoji="0" lang="zh-TW" altLang="zh-TW" sz="1600" b="0" i="0" u="none" strike="noStrike" cap="none" normalizeH="0" baseline="0" dirty="0">
              <a:ln>
                <a:noFill/>
              </a:ln>
              <a:solidFill>
                <a:schemeClr val="tx1"/>
              </a:solidFill>
              <a:effectLst/>
              <a:latin typeface="Arial" panose="020B0604020202020204" pitchFamily="34" charset="0"/>
            </a:endParaRPr>
          </a:p>
        </p:txBody>
      </p:sp>
      <p:pic>
        <p:nvPicPr>
          <p:cNvPr id="25" name="圖片 24">
            <a:extLst>
              <a:ext uri="{FF2B5EF4-FFF2-40B4-BE49-F238E27FC236}">
                <a16:creationId xmlns:a16="http://schemas.microsoft.com/office/drawing/2014/main" id="{C8BD4476-B2AE-35EA-049B-27E90E6B2BDE}"/>
              </a:ext>
            </a:extLst>
          </p:cNvPr>
          <p:cNvPicPr>
            <a:picLocks noChangeAspect="1"/>
          </p:cNvPicPr>
          <p:nvPr/>
        </p:nvPicPr>
        <p:blipFill>
          <a:blip r:embed="rId5"/>
          <a:stretch>
            <a:fillRect/>
          </a:stretch>
        </p:blipFill>
        <p:spPr>
          <a:xfrm>
            <a:off x="12322278" y="3429000"/>
            <a:ext cx="5620534" cy="2743583"/>
          </a:xfrm>
          <a:prstGeom prst="rect">
            <a:avLst/>
          </a:prstGeom>
        </p:spPr>
      </p:pic>
      <p:sp>
        <p:nvSpPr>
          <p:cNvPr id="26" name="矩形 25">
            <a:extLst>
              <a:ext uri="{FF2B5EF4-FFF2-40B4-BE49-F238E27FC236}">
                <a16:creationId xmlns:a16="http://schemas.microsoft.com/office/drawing/2014/main" id="{ACE908D1-DEE9-EB33-90C9-B3AE44B58853}"/>
              </a:ext>
            </a:extLst>
          </p:cNvPr>
          <p:cNvSpPr/>
          <p:nvPr/>
        </p:nvSpPr>
        <p:spPr>
          <a:xfrm>
            <a:off x="5660020" y="1453356"/>
            <a:ext cx="6423950" cy="1560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b="1" u="sng" dirty="0">
                <a:solidFill>
                  <a:schemeClr val="tx1"/>
                </a:solidFill>
              </a:rPr>
              <a:t>感測器作動模式</a:t>
            </a:r>
            <a:r>
              <a:rPr lang="zh-TW" altLang="en-US" b="1" dirty="0">
                <a:solidFill>
                  <a:schemeClr val="tx1"/>
                </a:solidFill>
              </a:rPr>
              <a:t>：</a:t>
            </a:r>
            <a:endParaRPr lang="en-US" altLang="zh-TW" b="1" dirty="0">
              <a:solidFill>
                <a:schemeClr val="tx1"/>
              </a:solidFill>
            </a:endParaRPr>
          </a:p>
          <a:p>
            <a:pPr marL="285750" indent="-285750">
              <a:buFont typeface="Arial" panose="020B0604020202020204" pitchFamily="34" charset="0"/>
              <a:buChar char="•"/>
            </a:pPr>
            <a:r>
              <a:rPr lang="zh-TW" altLang="en-US" b="1" dirty="0">
                <a:solidFill>
                  <a:schemeClr val="tx1"/>
                </a:solidFill>
              </a:rPr>
              <a:t>壓占 </a:t>
            </a:r>
            <a:r>
              <a:rPr lang="en-US" altLang="zh-TW" b="1" dirty="0">
                <a:solidFill>
                  <a:schemeClr val="tx1"/>
                </a:solidFill>
              </a:rPr>
              <a:t>(Presence)</a:t>
            </a:r>
            <a:r>
              <a:rPr lang="zh-TW" altLang="en-US" dirty="0">
                <a:solidFill>
                  <a:schemeClr val="tx1"/>
                </a:solidFill>
              </a:rPr>
              <a:t>：車輛出現在偵測範圍內即會持續偵測，直到車輛離開偵測區域。一般用於偵測</a:t>
            </a:r>
            <a:r>
              <a:rPr lang="zh-TW" altLang="en-US" dirty="0">
                <a:solidFill>
                  <a:srgbClr val="FF0000"/>
                </a:solidFill>
              </a:rPr>
              <a:t>占有率</a:t>
            </a:r>
            <a:endParaRPr lang="en-US" altLang="zh-TW" dirty="0">
              <a:solidFill>
                <a:srgbClr val="FF0000"/>
              </a:solidFill>
            </a:endParaRPr>
          </a:p>
          <a:p>
            <a:pPr marL="285750" indent="-285750">
              <a:buFont typeface="Arial" panose="020B0604020202020204" pitchFamily="34" charset="0"/>
              <a:buChar char="•"/>
            </a:pPr>
            <a:r>
              <a:rPr lang="zh-TW" altLang="en-US" b="1" dirty="0">
                <a:solidFill>
                  <a:schemeClr val="tx1"/>
                </a:solidFill>
              </a:rPr>
              <a:t>觸動 </a:t>
            </a:r>
            <a:r>
              <a:rPr lang="en-US" altLang="zh-TW" b="1" dirty="0">
                <a:solidFill>
                  <a:schemeClr val="tx1"/>
                </a:solidFill>
              </a:rPr>
              <a:t>(Pulse)</a:t>
            </a:r>
            <a:r>
              <a:rPr lang="zh-TW" altLang="en-US" dirty="0">
                <a:solidFill>
                  <a:schemeClr val="tx1"/>
                </a:solidFill>
              </a:rPr>
              <a:t>：偵測車輛通過，一般用於</a:t>
            </a:r>
            <a:r>
              <a:rPr lang="zh-TW" altLang="en-US" dirty="0">
                <a:solidFill>
                  <a:srgbClr val="FF0000"/>
                </a:solidFill>
              </a:rPr>
              <a:t>車輛計數</a:t>
            </a:r>
          </a:p>
        </p:txBody>
      </p:sp>
      <p:pic>
        <p:nvPicPr>
          <p:cNvPr id="3" name="圖片 2">
            <a:extLst>
              <a:ext uri="{FF2B5EF4-FFF2-40B4-BE49-F238E27FC236}">
                <a16:creationId xmlns:a16="http://schemas.microsoft.com/office/drawing/2014/main" id="{C73B7714-8666-4620-E81F-7CC41C125706}"/>
              </a:ext>
            </a:extLst>
          </p:cNvPr>
          <p:cNvPicPr>
            <a:picLocks noChangeAspect="1"/>
          </p:cNvPicPr>
          <p:nvPr/>
        </p:nvPicPr>
        <p:blipFill>
          <a:blip r:embed="rId6"/>
          <a:stretch>
            <a:fillRect/>
          </a:stretch>
        </p:blipFill>
        <p:spPr>
          <a:xfrm>
            <a:off x="1691223" y="7063066"/>
            <a:ext cx="9326277" cy="3543795"/>
          </a:xfrm>
          <a:prstGeom prst="rect">
            <a:avLst/>
          </a:prstGeom>
        </p:spPr>
      </p:pic>
      <p:sp>
        <p:nvSpPr>
          <p:cNvPr id="4" name="文字方塊 3">
            <a:extLst>
              <a:ext uri="{FF2B5EF4-FFF2-40B4-BE49-F238E27FC236}">
                <a16:creationId xmlns:a16="http://schemas.microsoft.com/office/drawing/2014/main" id="{E85A1F67-6AD1-E2D0-E4A3-615D7381EAE3}"/>
              </a:ext>
            </a:extLst>
          </p:cNvPr>
          <p:cNvSpPr txBox="1"/>
          <p:nvPr/>
        </p:nvSpPr>
        <p:spPr>
          <a:xfrm>
            <a:off x="5171411" y="3852819"/>
            <a:ext cx="369455" cy="646331"/>
          </a:xfrm>
          <a:prstGeom prst="rect">
            <a:avLst/>
          </a:prstGeom>
          <a:noFill/>
        </p:spPr>
        <p:txBody>
          <a:bodyPr wrap="square" rtlCol="0">
            <a:spAutoFit/>
          </a:bodyPr>
          <a:lstStyle/>
          <a:p>
            <a:r>
              <a:rPr lang="zh-TW" altLang="en-US" dirty="0">
                <a:highlight>
                  <a:srgbClr val="FFFF00"/>
                </a:highlight>
              </a:rPr>
              <a:t>短距</a:t>
            </a:r>
          </a:p>
        </p:txBody>
      </p:sp>
      <p:sp>
        <p:nvSpPr>
          <p:cNvPr id="5" name="左大括弧 4">
            <a:extLst>
              <a:ext uri="{FF2B5EF4-FFF2-40B4-BE49-F238E27FC236}">
                <a16:creationId xmlns:a16="http://schemas.microsoft.com/office/drawing/2014/main" id="{B374A818-17DF-6B2B-487A-29D6F38F3216}"/>
              </a:ext>
            </a:extLst>
          </p:cNvPr>
          <p:cNvSpPr/>
          <p:nvPr/>
        </p:nvSpPr>
        <p:spPr>
          <a:xfrm>
            <a:off x="5467927" y="3546764"/>
            <a:ext cx="192093" cy="117301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7C0D9404-3D96-C3B8-8C24-8923E7B86D4D}"/>
              </a:ext>
            </a:extLst>
          </p:cNvPr>
          <p:cNvSpPr txBox="1"/>
          <p:nvPr/>
        </p:nvSpPr>
        <p:spPr>
          <a:xfrm>
            <a:off x="5171411" y="5186678"/>
            <a:ext cx="369455" cy="646331"/>
          </a:xfrm>
          <a:prstGeom prst="rect">
            <a:avLst/>
          </a:prstGeom>
          <a:noFill/>
        </p:spPr>
        <p:txBody>
          <a:bodyPr wrap="square" rtlCol="0">
            <a:spAutoFit/>
          </a:bodyPr>
          <a:lstStyle/>
          <a:p>
            <a:r>
              <a:rPr lang="zh-TW" altLang="en-US" dirty="0">
                <a:highlight>
                  <a:srgbClr val="FFFF00"/>
                </a:highlight>
              </a:rPr>
              <a:t>長距</a:t>
            </a:r>
          </a:p>
        </p:txBody>
      </p:sp>
      <p:sp>
        <p:nvSpPr>
          <p:cNvPr id="7" name="左大括弧 6">
            <a:extLst>
              <a:ext uri="{FF2B5EF4-FFF2-40B4-BE49-F238E27FC236}">
                <a16:creationId xmlns:a16="http://schemas.microsoft.com/office/drawing/2014/main" id="{23D28F67-A799-EB40-5213-483A8264C505}"/>
              </a:ext>
            </a:extLst>
          </p:cNvPr>
          <p:cNvSpPr/>
          <p:nvPr/>
        </p:nvSpPr>
        <p:spPr>
          <a:xfrm>
            <a:off x="5467927" y="5192855"/>
            <a:ext cx="192093" cy="64633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498019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DF2138-45BF-EA25-474A-5428354C96A3}"/>
              </a:ext>
            </a:extLst>
          </p:cNvPr>
          <p:cNvSpPr>
            <a:spLocks noGrp="1"/>
          </p:cNvSpPr>
          <p:nvPr>
            <p:ph type="title"/>
          </p:nvPr>
        </p:nvSpPr>
        <p:spPr/>
        <p:txBody>
          <a:bodyPr/>
          <a:lstStyle/>
          <a:p>
            <a:r>
              <a:rPr lang="zh-TW" altLang="en-US" dirty="0"/>
              <a:t>路段：簡單流量計算</a:t>
            </a:r>
          </a:p>
        </p:txBody>
      </p:sp>
      <p:sp>
        <p:nvSpPr>
          <p:cNvPr id="3" name="投影片編號版面配置區 2">
            <a:extLst>
              <a:ext uri="{FF2B5EF4-FFF2-40B4-BE49-F238E27FC236}">
                <a16:creationId xmlns:a16="http://schemas.microsoft.com/office/drawing/2014/main" id="{A1F6A7E0-660E-E60E-0A16-3433E4536C4D}"/>
              </a:ext>
            </a:extLst>
          </p:cNvPr>
          <p:cNvSpPr>
            <a:spLocks noGrp="1"/>
          </p:cNvSpPr>
          <p:nvPr>
            <p:ph type="sldNum" sz="quarter" idx="12"/>
          </p:nvPr>
        </p:nvSpPr>
        <p:spPr/>
        <p:txBody>
          <a:bodyPr/>
          <a:lstStyle/>
          <a:p>
            <a:pPr algn="ctr"/>
            <a:fld id="{6E290225-7458-4E5F-AFE5-E142CAAEBF37}" type="slidenum">
              <a:rPr lang="en-US" smtClean="0"/>
              <a:pPr algn="ctr"/>
              <a:t>7</a:t>
            </a:fld>
            <a:endParaRPr lang="en-US"/>
          </a:p>
        </p:txBody>
      </p:sp>
      <p:sp>
        <p:nvSpPr>
          <p:cNvPr id="6" name="文字方塊 5">
            <a:extLst>
              <a:ext uri="{FF2B5EF4-FFF2-40B4-BE49-F238E27FC236}">
                <a16:creationId xmlns:a16="http://schemas.microsoft.com/office/drawing/2014/main" id="{63D704DB-42E6-858B-9E72-5F65A179BC3C}"/>
              </a:ext>
            </a:extLst>
          </p:cNvPr>
          <p:cNvSpPr txBox="1"/>
          <p:nvPr/>
        </p:nvSpPr>
        <p:spPr>
          <a:xfrm>
            <a:off x="838200" y="1144588"/>
            <a:ext cx="10515600" cy="1323439"/>
          </a:xfrm>
          <a:prstGeom prst="rect">
            <a:avLst/>
          </a:prstGeom>
          <a:noFill/>
        </p:spPr>
        <p:txBody>
          <a:bodyPr wrap="square">
            <a:spAutoFit/>
          </a:bodyPr>
          <a:lstStyle/>
          <a:p>
            <a:r>
              <a:rPr lang="en-US" altLang="zh-TW" sz="1600" dirty="0">
                <a:solidFill>
                  <a:srgbClr val="FF0000"/>
                </a:solidFill>
              </a:rPr>
              <a:t>HPMS</a:t>
            </a:r>
            <a:r>
              <a:rPr lang="zh-TW" altLang="en-US" sz="1600" dirty="0"/>
              <a:t> </a:t>
            </a:r>
            <a:r>
              <a:rPr lang="en-US" altLang="zh-TW" sz="1600" dirty="0"/>
              <a:t>(Highway Performance Monitoring System)</a:t>
            </a:r>
            <a:r>
              <a:rPr lang="zh-TW" altLang="en-US" sz="1600" dirty="0"/>
              <a:t>數據：</a:t>
            </a:r>
            <a:endParaRPr lang="en-US" altLang="zh-TW" sz="1600" dirty="0"/>
          </a:p>
          <a:p>
            <a:pPr marL="342900" indent="-342900">
              <a:buAutoNum type="arabicPeriod"/>
            </a:pPr>
            <a:r>
              <a:rPr lang="zh-TW" altLang="en-US" sz="1600" dirty="0"/>
              <a:t>用於</a:t>
            </a:r>
            <a:r>
              <a:rPr lang="zh-TW" altLang="en-US" sz="1600" dirty="0">
                <a:solidFill>
                  <a:srgbClr val="FF0000"/>
                </a:solidFill>
              </a:rPr>
              <a:t>評估公路系統的表現 </a:t>
            </a:r>
            <a:r>
              <a:rPr lang="en-US" altLang="zh-TW" sz="1600" dirty="0"/>
              <a:t>(performance)</a:t>
            </a:r>
            <a:r>
              <a:rPr lang="zh-TW" altLang="en-US" sz="1600" dirty="0"/>
              <a:t>並預測未來交通系統表現，作為</a:t>
            </a:r>
            <a:r>
              <a:rPr lang="zh-TW" altLang="en-US" sz="1600" dirty="0">
                <a:solidFill>
                  <a:srgbClr val="FF0000"/>
                </a:solidFill>
              </a:rPr>
              <a:t>運輸規劃、營運管理、學術研究</a:t>
            </a:r>
            <a:r>
              <a:rPr lang="zh-TW" altLang="en-US" sz="1600" dirty="0"/>
              <a:t>等利用</a:t>
            </a:r>
            <a:endParaRPr lang="en-US" altLang="zh-TW" sz="1600" dirty="0"/>
          </a:p>
          <a:p>
            <a:pPr marL="342900" indent="-342900">
              <a:buAutoNum type="arabicPeriod"/>
            </a:pPr>
            <a:r>
              <a:rPr lang="zh-TW" altLang="en-US" sz="1600" dirty="0"/>
              <a:t>所有公有道路及部分私有道路</a:t>
            </a:r>
            <a:r>
              <a:rPr lang="en-US" altLang="zh-TW" sz="1600" dirty="0"/>
              <a:t>(</a:t>
            </a:r>
            <a:r>
              <a:rPr lang="zh-TW" altLang="en-US" sz="1600" dirty="0"/>
              <a:t>收費道路</a:t>
            </a:r>
            <a:r>
              <a:rPr lang="en-US" altLang="zh-TW" sz="1600" dirty="0"/>
              <a:t>)</a:t>
            </a:r>
            <a:r>
              <a:rPr lang="zh-TW" altLang="en-US" sz="1600" dirty="0">
                <a:solidFill>
                  <a:srgbClr val="FF0000"/>
                </a:solidFill>
              </a:rPr>
              <a:t>每年</a:t>
            </a:r>
            <a:r>
              <a:rPr lang="zh-TW" altLang="en-US" sz="1600" dirty="0"/>
              <a:t>需蒐集數據</a:t>
            </a:r>
            <a:endParaRPr lang="en-US" altLang="zh-TW" sz="1600" dirty="0"/>
          </a:p>
          <a:p>
            <a:pPr marL="342900" indent="-342900">
              <a:buAutoNum type="arabicPeriod"/>
            </a:pPr>
            <a:r>
              <a:rPr lang="zh-TW" altLang="en-US" sz="1600" dirty="0"/>
              <a:t>每年</a:t>
            </a:r>
            <a:r>
              <a:rPr lang="en-US" altLang="zh-TW" sz="1600" dirty="0"/>
              <a:t>6/1</a:t>
            </a:r>
            <a:r>
              <a:rPr lang="zh-TW" altLang="en-US" sz="1600" dirty="0"/>
              <a:t>前要繳交予</a:t>
            </a:r>
            <a:r>
              <a:rPr lang="en-US" altLang="zh-TW" sz="1600" dirty="0"/>
              <a:t>Office of Highway Policy Information, </a:t>
            </a:r>
            <a:r>
              <a:rPr lang="en-US" altLang="zh-TW" sz="1600" dirty="0">
                <a:solidFill>
                  <a:srgbClr val="FF0000"/>
                </a:solidFill>
              </a:rPr>
              <a:t>FHWA</a:t>
            </a:r>
          </a:p>
          <a:p>
            <a:pPr marL="342900" indent="-342900">
              <a:buAutoNum type="arabicPeriod"/>
            </a:pPr>
            <a:r>
              <a:rPr lang="zh-TW" altLang="en-US" sz="1600" dirty="0"/>
              <a:t>相關資料會做成</a:t>
            </a:r>
            <a:r>
              <a:rPr lang="en-US" altLang="zh-TW" sz="1600" dirty="0"/>
              <a:t>Condition and Performance Report</a:t>
            </a:r>
            <a:r>
              <a:rPr lang="zh-TW" altLang="en-US" sz="1600" dirty="0"/>
              <a:t>提供給</a:t>
            </a:r>
            <a:r>
              <a:rPr lang="zh-TW" altLang="en-US" sz="1600" dirty="0">
                <a:solidFill>
                  <a:srgbClr val="FF0000"/>
                </a:solidFill>
              </a:rPr>
              <a:t>國會</a:t>
            </a:r>
            <a:r>
              <a:rPr lang="zh-TW" altLang="en-US" sz="1600" dirty="0"/>
              <a:t>及每年</a:t>
            </a:r>
            <a:r>
              <a:rPr lang="en-US" altLang="zh-TW" sz="1600" dirty="0">
                <a:solidFill>
                  <a:srgbClr val="FF0000"/>
                </a:solidFill>
              </a:rPr>
              <a:t>Highway Statistics</a:t>
            </a:r>
            <a:r>
              <a:rPr lang="zh-TW" altLang="en-US" sz="1600" dirty="0">
                <a:solidFill>
                  <a:srgbClr val="FF0000"/>
                </a:solidFill>
              </a:rPr>
              <a:t>報告</a:t>
            </a:r>
            <a:endParaRPr lang="en-US" altLang="zh-TW" sz="1600" dirty="0">
              <a:solidFill>
                <a:srgbClr val="FF0000"/>
              </a:solidFill>
            </a:endParaRPr>
          </a:p>
        </p:txBody>
      </p:sp>
      <p:sp>
        <p:nvSpPr>
          <p:cNvPr id="7" name="文字方塊 6">
            <a:extLst>
              <a:ext uri="{FF2B5EF4-FFF2-40B4-BE49-F238E27FC236}">
                <a16:creationId xmlns:a16="http://schemas.microsoft.com/office/drawing/2014/main" id="{FE7EA608-EC5E-C48B-7917-27B4E08F5048}"/>
              </a:ext>
            </a:extLst>
          </p:cNvPr>
          <p:cNvSpPr txBox="1"/>
          <p:nvPr/>
        </p:nvSpPr>
        <p:spPr>
          <a:xfrm>
            <a:off x="838200" y="2621916"/>
            <a:ext cx="1005403" cy="338554"/>
          </a:xfrm>
          <a:prstGeom prst="rect">
            <a:avLst/>
          </a:prstGeom>
          <a:noFill/>
          <a:ln>
            <a:solidFill>
              <a:schemeClr val="tx1"/>
            </a:solidFill>
          </a:ln>
        </p:spPr>
        <p:txBody>
          <a:bodyPr wrap="none" rtlCol="0">
            <a:spAutoFit/>
          </a:bodyPr>
          <a:lstStyle/>
          <a:p>
            <a:r>
              <a:rPr lang="zh-TW" altLang="en-US" sz="1600" dirty="0"/>
              <a:t>資料內容</a:t>
            </a:r>
          </a:p>
        </p:txBody>
      </p:sp>
      <p:sp>
        <p:nvSpPr>
          <p:cNvPr id="8" name="矩形 7">
            <a:extLst>
              <a:ext uri="{FF2B5EF4-FFF2-40B4-BE49-F238E27FC236}">
                <a16:creationId xmlns:a16="http://schemas.microsoft.com/office/drawing/2014/main" id="{AFF9F0AA-0EAA-88E7-7CF9-C634349138B2}"/>
              </a:ext>
            </a:extLst>
          </p:cNvPr>
          <p:cNvSpPr/>
          <p:nvPr/>
        </p:nvSpPr>
        <p:spPr>
          <a:xfrm>
            <a:off x="1340900" y="3052637"/>
            <a:ext cx="1080000" cy="468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ysClr val="windowText" lastClr="000000"/>
                </a:solidFill>
              </a:rPr>
              <a:t>Inventory</a:t>
            </a:r>
            <a:endParaRPr lang="zh-TW" altLang="en-US" sz="1600" dirty="0">
              <a:solidFill>
                <a:sysClr val="windowText" lastClr="000000"/>
              </a:solidFill>
            </a:endParaRPr>
          </a:p>
        </p:txBody>
      </p:sp>
      <p:sp>
        <p:nvSpPr>
          <p:cNvPr id="9" name="矩形 8">
            <a:extLst>
              <a:ext uri="{FF2B5EF4-FFF2-40B4-BE49-F238E27FC236}">
                <a16:creationId xmlns:a16="http://schemas.microsoft.com/office/drawing/2014/main" id="{DF8D3308-D645-46A9-6190-4D9A0D1E449A}"/>
              </a:ext>
            </a:extLst>
          </p:cNvPr>
          <p:cNvSpPr/>
          <p:nvPr/>
        </p:nvSpPr>
        <p:spPr>
          <a:xfrm>
            <a:off x="2520018" y="3052637"/>
            <a:ext cx="1080000" cy="468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ysClr val="windowText" lastClr="000000"/>
                </a:solidFill>
              </a:rPr>
              <a:t>Route</a:t>
            </a:r>
            <a:endParaRPr lang="zh-TW" altLang="en-US" sz="1600" dirty="0">
              <a:solidFill>
                <a:sysClr val="windowText" lastClr="000000"/>
              </a:solidFill>
            </a:endParaRPr>
          </a:p>
        </p:txBody>
      </p:sp>
      <p:sp>
        <p:nvSpPr>
          <p:cNvPr id="10" name="矩形 9">
            <a:extLst>
              <a:ext uri="{FF2B5EF4-FFF2-40B4-BE49-F238E27FC236}">
                <a16:creationId xmlns:a16="http://schemas.microsoft.com/office/drawing/2014/main" id="{2087521D-792C-4C72-E2DA-3ED37CBB0E7C}"/>
              </a:ext>
            </a:extLst>
          </p:cNvPr>
          <p:cNvSpPr/>
          <p:nvPr/>
        </p:nvSpPr>
        <p:spPr>
          <a:xfrm>
            <a:off x="3699136" y="3052637"/>
            <a:ext cx="1080000" cy="46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ysClr val="windowText" lastClr="000000"/>
                </a:solidFill>
              </a:rPr>
              <a:t>Traffic</a:t>
            </a:r>
            <a:endParaRPr lang="zh-TW" altLang="en-US" sz="1600" dirty="0">
              <a:solidFill>
                <a:sysClr val="windowText" lastClr="000000"/>
              </a:solidFill>
            </a:endParaRPr>
          </a:p>
        </p:txBody>
      </p:sp>
      <p:sp>
        <p:nvSpPr>
          <p:cNvPr id="11" name="矩形 10">
            <a:extLst>
              <a:ext uri="{FF2B5EF4-FFF2-40B4-BE49-F238E27FC236}">
                <a16:creationId xmlns:a16="http://schemas.microsoft.com/office/drawing/2014/main" id="{850FC450-2683-57C2-B110-A25C99AF32BE}"/>
              </a:ext>
            </a:extLst>
          </p:cNvPr>
          <p:cNvSpPr/>
          <p:nvPr/>
        </p:nvSpPr>
        <p:spPr>
          <a:xfrm>
            <a:off x="4878254" y="3052637"/>
            <a:ext cx="1080000" cy="468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ysClr val="windowText" lastClr="000000"/>
                </a:solidFill>
              </a:rPr>
              <a:t>Geometric</a:t>
            </a:r>
            <a:endParaRPr lang="zh-TW" altLang="en-US" sz="1600" dirty="0">
              <a:solidFill>
                <a:sysClr val="windowText" lastClr="000000"/>
              </a:solidFill>
            </a:endParaRPr>
          </a:p>
        </p:txBody>
      </p:sp>
      <p:sp>
        <p:nvSpPr>
          <p:cNvPr id="12" name="矩形 11">
            <a:extLst>
              <a:ext uri="{FF2B5EF4-FFF2-40B4-BE49-F238E27FC236}">
                <a16:creationId xmlns:a16="http://schemas.microsoft.com/office/drawing/2014/main" id="{CE92D663-9AFF-41F8-256C-254DACB78CA2}"/>
              </a:ext>
            </a:extLst>
          </p:cNvPr>
          <p:cNvSpPr/>
          <p:nvPr/>
        </p:nvSpPr>
        <p:spPr>
          <a:xfrm>
            <a:off x="6057372" y="3052637"/>
            <a:ext cx="1080000" cy="468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ysClr val="windowText" lastClr="000000"/>
                </a:solidFill>
              </a:rPr>
              <a:t>Pavement</a:t>
            </a:r>
            <a:endParaRPr lang="zh-TW" altLang="en-US" sz="1600" dirty="0">
              <a:solidFill>
                <a:sysClr val="windowText" lastClr="000000"/>
              </a:solidFill>
            </a:endParaRPr>
          </a:p>
        </p:txBody>
      </p:sp>
      <p:sp>
        <p:nvSpPr>
          <p:cNvPr id="13" name="矩形 12">
            <a:extLst>
              <a:ext uri="{FF2B5EF4-FFF2-40B4-BE49-F238E27FC236}">
                <a16:creationId xmlns:a16="http://schemas.microsoft.com/office/drawing/2014/main" id="{DF146687-2064-55FD-E988-2917BDB70F8B}"/>
              </a:ext>
            </a:extLst>
          </p:cNvPr>
          <p:cNvSpPr/>
          <p:nvPr/>
        </p:nvSpPr>
        <p:spPr>
          <a:xfrm>
            <a:off x="7236490" y="3052637"/>
            <a:ext cx="1080000" cy="468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ysClr val="windowText" lastClr="000000"/>
                </a:solidFill>
              </a:rPr>
              <a:t>Special Networks</a:t>
            </a:r>
            <a:endParaRPr lang="zh-TW" altLang="en-US" sz="1600" dirty="0">
              <a:solidFill>
                <a:sysClr val="windowText" lastClr="000000"/>
              </a:solidFill>
            </a:endParaRPr>
          </a:p>
        </p:txBody>
      </p:sp>
      <p:sp>
        <p:nvSpPr>
          <p:cNvPr id="15" name="矩形 14">
            <a:extLst>
              <a:ext uri="{FF2B5EF4-FFF2-40B4-BE49-F238E27FC236}">
                <a16:creationId xmlns:a16="http://schemas.microsoft.com/office/drawing/2014/main" id="{EB9C8FB0-2736-EF2E-CFAC-616418EEA8DC}"/>
              </a:ext>
            </a:extLst>
          </p:cNvPr>
          <p:cNvSpPr/>
          <p:nvPr/>
        </p:nvSpPr>
        <p:spPr>
          <a:xfrm>
            <a:off x="1037714" y="4164705"/>
            <a:ext cx="3787420"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highlight>
                  <a:srgbClr val="FFFF00"/>
                </a:highlight>
              </a:rPr>
              <a:t>AADT</a:t>
            </a:r>
            <a:r>
              <a:rPr lang="zh-TW" altLang="en-US" sz="1400" dirty="0">
                <a:solidFill>
                  <a:sysClr val="windowText" lastClr="000000"/>
                </a:solidFill>
                <a:highlight>
                  <a:srgbClr val="FFFF00"/>
                </a:highlight>
              </a:rPr>
              <a:t> </a:t>
            </a:r>
            <a:r>
              <a:rPr lang="en-US" altLang="zh-TW" sz="1400" dirty="0">
                <a:solidFill>
                  <a:sysClr val="windowText" lastClr="000000"/>
                </a:solidFill>
                <a:highlight>
                  <a:srgbClr val="FFFF00"/>
                </a:highlight>
              </a:rPr>
              <a:t>(Annual Average Daily Traffic):</a:t>
            </a:r>
            <a:r>
              <a:rPr lang="zh-TW" altLang="en-US" sz="1400" dirty="0">
                <a:solidFill>
                  <a:sysClr val="windowText" lastClr="000000"/>
                </a:solidFill>
                <a:highlight>
                  <a:srgbClr val="FFFF00"/>
                </a:highlight>
              </a:rPr>
              <a:t> 統計路段年交通量並平均至日交通量 </a:t>
            </a:r>
            <a:r>
              <a:rPr lang="en-US" altLang="zh-TW" sz="1400" dirty="0">
                <a:solidFill>
                  <a:sysClr val="windowText" lastClr="000000"/>
                </a:solidFill>
                <a:highlight>
                  <a:srgbClr val="FFFF00"/>
                </a:highlight>
              </a:rPr>
              <a:t>(</a:t>
            </a:r>
            <a:r>
              <a:rPr lang="zh-TW" altLang="en-US" sz="1400" dirty="0">
                <a:solidFill>
                  <a:sysClr val="windowText" lastClr="000000"/>
                </a:solidFill>
                <a:highlight>
                  <a:srgbClr val="FFFF00"/>
                </a:highlight>
              </a:rPr>
              <a:t>不分車種</a:t>
            </a:r>
            <a:r>
              <a:rPr lang="en-US" altLang="zh-TW" sz="1400" dirty="0">
                <a:solidFill>
                  <a:sysClr val="windowText" lastClr="000000"/>
                </a:solidFill>
                <a:highlight>
                  <a:srgbClr val="FFFF00"/>
                </a:highlight>
              </a:rPr>
              <a:t>)</a:t>
            </a:r>
            <a:endParaRPr lang="zh-TW" altLang="en-US" sz="1400" dirty="0">
              <a:solidFill>
                <a:sysClr val="windowText" lastClr="000000"/>
              </a:solidFill>
              <a:highlight>
                <a:srgbClr val="FFFF00"/>
              </a:highlight>
            </a:endParaRPr>
          </a:p>
        </p:txBody>
      </p:sp>
      <p:sp>
        <p:nvSpPr>
          <p:cNvPr id="16" name="矩形 15">
            <a:extLst>
              <a:ext uri="{FF2B5EF4-FFF2-40B4-BE49-F238E27FC236}">
                <a16:creationId xmlns:a16="http://schemas.microsoft.com/office/drawing/2014/main" id="{CA578ED5-20E3-F5D2-46D3-286087CEC303}"/>
              </a:ext>
            </a:extLst>
          </p:cNvPr>
          <p:cNvSpPr/>
          <p:nvPr/>
        </p:nvSpPr>
        <p:spPr>
          <a:xfrm>
            <a:off x="1037714" y="4531850"/>
            <a:ext cx="3787420"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rPr>
              <a:t>Single Unit Truck &amp; Bus AADT</a:t>
            </a:r>
            <a:endParaRPr lang="zh-TW" altLang="en-US" sz="1400" dirty="0">
              <a:solidFill>
                <a:sysClr val="windowText" lastClr="000000"/>
              </a:solidFill>
            </a:endParaRPr>
          </a:p>
        </p:txBody>
      </p:sp>
      <p:sp>
        <p:nvSpPr>
          <p:cNvPr id="17" name="矩形 16">
            <a:extLst>
              <a:ext uri="{FF2B5EF4-FFF2-40B4-BE49-F238E27FC236}">
                <a16:creationId xmlns:a16="http://schemas.microsoft.com/office/drawing/2014/main" id="{48D6446A-0616-4D49-2AC7-EDFAB7050B73}"/>
              </a:ext>
            </a:extLst>
          </p:cNvPr>
          <p:cNvSpPr/>
          <p:nvPr/>
        </p:nvSpPr>
        <p:spPr>
          <a:xfrm>
            <a:off x="1037715" y="4898995"/>
            <a:ext cx="3787420"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rPr>
              <a:t>Percent Peak Single-Unit Trucks &amp; Buses</a:t>
            </a:r>
            <a:endParaRPr lang="zh-TW" altLang="en-US" sz="1400" dirty="0">
              <a:solidFill>
                <a:sysClr val="windowText" lastClr="000000"/>
              </a:solidFill>
            </a:endParaRPr>
          </a:p>
        </p:txBody>
      </p:sp>
      <p:sp>
        <p:nvSpPr>
          <p:cNvPr id="18" name="矩形 17">
            <a:extLst>
              <a:ext uri="{FF2B5EF4-FFF2-40B4-BE49-F238E27FC236}">
                <a16:creationId xmlns:a16="http://schemas.microsoft.com/office/drawing/2014/main" id="{581555B0-B752-A0CB-B9AB-B58059211921}"/>
              </a:ext>
            </a:extLst>
          </p:cNvPr>
          <p:cNvSpPr/>
          <p:nvPr/>
        </p:nvSpPr>
        <p:spPr>
          <a:xfrm>
            <a:off x="1037715" y="5266140"/>
            <a:ext cx="3787420"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rPr>
              <a:t>Combination Truck AADT</a:t>
            </a:r>
            <a:endParaRPr lang="zh-TW" altLang="en-US" sz="1400" dirty="0">
              <a:solidFill>
                <a:sysClr val="windowText" lastClr="000000"/>
              </a:solidFill>
            </a:endParaRPr>
          </a:p>
        </p:txBody>
      </p:sp>
      <p:sp>
        <p:nvSpPr>
          <p:cNvPr id="19" name="矩形 18">
            <a:extLst>
              <a:ext uri="{FF2B5EF4-FFF2-40B4-BE49-F238E27FC236}">
                <a16:creationId xmlns:a16="http://schemas.microsoft.com/office/drawing/2014/main" id="{D59A30D0-21FC-BE68-3E4D-7DFABD5A4844}"/>
              </a:ext>
            </a:extLst>
          </p:cNvPr>
          <p:cNvSpPr/>
          <p:nvPr/>
        </p:nvSpPr>
        <p:spPr>
          <a:xfrm>
            <a:off x="1037714" y="5634933"/>
            <a:ext cx="3787420"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rPr>
              <a:t>K-factor: </a:t>
            </a:r>
            <a:r>
              <a:rPr lang="zh-TW" altLang="en-US" sz="1400" dirty="0">
                <a:solidFill>
                  <a:sysClr val="windowText" lastClr="000000"/>
                </a:solidFill>
              </a:rPr>
              <a:t>尖峰小時流量與</a:t>
            </a:r>
            <a:r>
              <a:rPr lang="en-US" altLang="zh-TW" sz="1400" dirty="0">
                <a:solidFill>
                  <a:sysClr val="windowText" lastClr="000000"/>
                </a:solidFill>
              </a:rPr>
              <a:t>AADT</a:t>
            </a:r>
            <a:r>
              <a:rPr lang="zh-TW" altLang="en-US" sz="1400" dirty="0">
                <a:solidFill>
                  <a:sysClr val="windowText" lastClr="000000"/>
                </a:solidFill>
              </a:rPr>
              <a:t>比例關係</a:t>
            </a:r>
          </a:p>
        </p:txBody>
      </p:sp>
      <p:sp>
        <p:nvSpPr>
          <p:cNvPr id="20" name="矩形 19">
            <a:extLst>
              <a:ext uri="{FF2B5EF4-FFF2-40B4-BE49-F238E27FC236}">
                <a16:creationId xmlns:a16="http://schemas.microsoft.com/office/drawing/2014/main" id="{9E6D2A1A-CBB0-35C8-92C0-AF83A05D3579}"/>
              </a:ext>
            </a:extLst>
          </p:cNvPr>
          <p:cNvSpPr/>
          <p:nvPr/>
        </p:nvSpPr>
        <p:spPr>
          <a:xfrm>
            <a:off x="1037714" y="6000430"/>
            <a:ext cx="3787420"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rPr>
              <a:t>Directional Factor:</a:t>
            </a:r>
            <a:r>
              <a:rPr lang="zh-TW" altLang="en-US" sz="1400" dirty="0">
                <a:solidFill>
                  <a:sysClr val="windowText" lastClr="000000"/>
                </a:solidFill>
              </a:rPr>
              <a:t> 方向流量比例關係</a:t>
            </a:r>
          </a:p>
        </p:txBody>
      </p:sp>
      <p:sp>
        <p:nvSpPr>
          <p:cNvPr id="21" name="矩形 20">
            <a:extLst>
              <a:ext uri="{FF2B5EF4-FFF2-40B4-BE49-F238E27FC236}">
                <a16:creationId xmlns:a16="http://schemas.microsoft.com/office/drawing/2014/main" id="{CE6E0770-9624-901A-B0EA-221C5D64247E}"/>
              </a:ext>
            </a:extLst>
          </p:cNvPr>
          <p:cNvSpPr/>
          <p:nvPr/>
        </p:nvSpPr>
        <p:spPr>
          <a:xfrm>
            <a:off x="1037716" y="6367577"/>
            <a:ext cx="2562302"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rPr>
              <a:t>Future AADT</a:t>
            </a:r>
            <a:endParaRPr lang="zh-TW" altLang="en-US" sz="1400" dirty="0">
              <a:solidFill>
                <a:sysClr val="windowText" lastClr="000000"/>
              </a:solidFill>
            </a:endParaRPr>
          </a:p>
        </p:txBody>
      </p:sp>
      <p:sp>
        <p:nvSpPr>
          <p:cNvPr id="22" name="矩形 21">
            <a:extLst>
              <a:ext uri="{FF2B5EF4-FFF2-40B4-BE49-F238E27FC236}">
                <a16:creationId xmlns:a16="http://schemas.microsoft.com/office/drawing/2014/main" id="{67DED054-71A8-E0BC-CCDC-43BFBB55F896}"/>
              </a:ext>
            </a:extLst>
          </p:cNvPr>
          <p:cNvSpPr/>
          <p:nvPr/>
        </p:nvSpPr>
        <p:spPr>
          <a:xfrm>
            <a:off x="4745276" y="4164705"/>
            <a:ext cx="3618467"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rPr>
              <a:t>Signal Type:</a:t>
            </a:r>
            <a:r>
              <a:rPr lang="zh-TW" altLang="en-US" sz="1400" dirty="0">
                <a:solidFill>
                  <a:sysClr val="windowText" lastClr="000000"/>
                </a:solidFill>
              </a:rPr>
              <a:t> 非連鎖</a:t>
            </a:r>
            <a:r>
              <a:rPr lang="en-US" altLang="zh-TW" sz="1400" dirty="0">
                <a:solidFill>
                  <a:sysClr val="windowText" lastClr="000000"/>
                </a:solidFill>
              </a:rPr>
              <a:t>/</a:t>
            </a:r>
            <a:r>
              <a:rPr lang="zh-TW" altLang="en-US" sz="1400" dirty="0">
                <a:solidFill>
                  <a:sysClr val="windowText" lastClr="000000"/>
                </a:solidFill>
              </a:rPr>
              <a:t>連鎖、定時</a:t>
            </a:r>
            <a:r>
              <a:rPr lang="en-US" altLang="zh-TW" sz="1400" dirty="0">
                <a:solidFill>
                  <a:sysClr val="windowText" lastClr="000000"/>
                </a:solidFill>
              </a:rPr>
              <a:t>/</a:t>
            </a:r>
            <a:r>
              <a:rPr lang="zh-TW" altLang="en-US" sz="1400" dirty="0">
                <a:solidFill>
                  <a:sysClr val="windowText" lastClr="000000"/>
                </a:solidFill>
              </a:rPr>
              <a:t>觸動</a:t>
            </a:r>
          </a:p>
        </p:txBody>
      </p:sp>
      <p:sp>
        <p:nvSpPr>
          <p:cNvPr id="23" name="矩形 22">
            <a:extLst>
              <a:ext uri="{FF2B5EF4-FFF2-40B4-BE49-F238E27FC236}">
                <a16:creationId xmlns:a16="http://schemas.microsoft.com/office/drawing/2014/main" id="{88E4C4AC-7385-7158-5C3A-3F5A0F5FC7E1}"/>
              </a:ext>
            </a:extLst>
          </p:cNvPr>
          <p:cNvSpPr/>
          <p:nvPr/>
        </p:nvSpPr>
        <p:spPr>
          <a:xfrm>
            <a:off x="4745276" y="4532262"/>
            <a:ext cx="3787420"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rPr>
              <a:t>Percent Green Time: </a:t>
            </a:r>
            <a:r>
              <a:rPr lang="zh-TW" altLang="en-US" sz="1400" dirty="0">
                <a:solidFill>
                  <a:sysClr val="windowText" lastClr="000000"/>
                </a:solidFill>
              </a:rPr>
              <a:t>單一方向綠燈時間比例</a:t>
            </a:r>
          </a:p>
        </p:txBody>
      </p:sp>
      <p:sp>
        <p:nvSpPr>
          <p:cNvPr id="24" name="矩形 23">
            <a:extLst>
              <a:ext uri="{FF2B5EF4-FFF2-40B4-BE49-F238E27FC236}">
                <a16:creationId xmlns:a16="http://schemas.microsoft.com/office/drawing/2014/main" id="{635785B6-8049-BE83-5191-4784D94F1969}"/>
              </a:ext>
            </a:extLst>
          </p:cNvPr>
          <p:cNvSpPr/>
          <p:nvPr/>
        </p:nvSpPr>
        <p:spPr>
          <a:xfrm>
            <a:off x="4745276" y="4899819"/>
            <a:ext cx="3618467"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rPr>
              <a:t>No. of Signalized Intersections</a:t>
            </a:r>
            <a:endParaRPr lang="zh-TW" altLang="en-US" sz="1400" dirty="0">
              <a:solidFill>
                <a:sysClr val="windowText" lastClr="000000"/>
              </a:solidFill>
            </a:endParaRPr>
          </a:p>
        </p:txBody>
      </p:sp>
      <p:sp>
        <p:nvSpPr>
          <p:cNvPr id="25" name="矩形 24">
            <a:extLst>
              <a:ext uri="{FF2B5EF4-FFF2-40B4-BE49-F238E27FC236}">
                <a16:creationId xmlns:a16="http://schemas.microsoft.com/office/drawing/2014/main" id="{FED46761-C35D-2CB1-1E8A-553CA866D33F}"/>
              </a:ext>
            </a:extLst>
          </p:cNvPr>
          <p:cNvSpPr/>
          <p:nvPr/>
        </p:nvSpPr>
        <p:spPr>
          <a:xfrm>
            <a:off x="4745277" y="5634933"/>
            <a:ext cx="4855716"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rPr>
              <a:t>No. of Stop Sign-Controlled Intersections</a:t>
            </a:r>
            <a:endParaRPr lang="zh-TW" altLang="en-US" sz="1400" dirty="0">
              <a:solidFill>
                <a:sysClr val="windowText" lastClr="000000"/>
              </a:solidFill>
            </a:endParaRPr>
          </a:p>
        </p:txBody>
      </p:sp>
      <p:sp>
        <p:nvSpPr>
          <p:cNvPr id="26" name="矩形 25">
            <a:extLst>
              <a:ext uri="{FF2B5EF4-FFF2-40B4-BE49-F238E27FC236}">
                <a16:creationId xmlns:a16="http://schemas.microsoft.com/office/drawing/2014/main" id="{3F0C4F0D-3F9B-3421-13BE-54396F564F4D}"/>
              </a:ext>
            </a:extLst>
          </p:cNvPr>
          <p:cNvSpPr/>
          <p:nvPr/>
        </p:nvSpPr>
        <p:spPr>
          <a:xfrm>
            <a:off x="4745276" y="5267376"/>
            <a:ext cx="4154169"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TW" sz="1400" dirty="0">
                <a:solidFill>
                  <a:sysClr val="windowText" lastClr="000000"/>
                </a:solidFill>
              </a:rPr>
              <a:t>No. of Intersections, Type - Other</a:t>
            </a:r>
            <a:endParaRPr lang="zh-TW" altLang="en-US" sz="1400" dirty="0">
              <a:solidFill>
                <a:sysClr val="windowText" lastClr="000000"/>
              </a:solidFill>
            </a:endParaRPr>
          </a:p>
        </p:txBody>
      </p:sp>
      <p:sp>
        <p:nvSpPr>
          <p:cNvPr id="27" name="矩形 26">
            <a:extLst>
              <a:ext uri="{FF2B5EF4-FFF2-40B4-BE49-F238E27FC236}">
                <a16:creationId xmlns:a16="http://schemas.microsoft.com/office/drawing/2014/main" id="{6049BD54-7259-B3E7-15E4-1DD9C848ADF1}"/>
              </a:ext>
            </a:extLst>
          </p:cNvPr>
          <p:cNvSpPr/>
          <p:nvPr/>
        </p:nvSpPr>
        <p:spPr>
          <a:xfrm>
            <a:off x="1340901" y="3768085"/>
            <a:ext cx="2448000"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400" b="1" u="sng" dirty="0">
                <a:solidFill>
                  <a:sysClr val="windowText" lastClr="000000"/>
                </a:solidFill>
              </a:rPr>
              <a:t>交通量相關</a:t>
            </a:r>
          </a:p>
        </p:txBody>
      </p:sp>
      <p:sp>
        <p:nvSpPr>
          <p:cNvPr id="28" name="矩形 27">
            <a:extLst>
              <a:ext uri="{FF2B5EF4-FFF2-40B4-BE49-F238E27FC236}">
                <a16:creationId xmlns:a16="http://schemas.microsoft.com/office/drawing/2014/main" id="{B0AD69B8-49C3-02B9-283F-73B5595F4368}"/>
              </a:ext>
            </a:extLst>
          </p:cNvPr>
          <p:cNvSpPr/>
          <p:nvPr/>
        </p:nvSpPr>
        <p:spPr>
          <a:xfrm>
            <a:off x="4745277" y="3768085"/>
            <a:ext cx="2448000"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400" b="1" u="sng" dirty="0">
                <a:solidFill>
                  <a:sysClr val="windowText" lastClr="000000"/>
                </a:solidFill>
              </a:rPr>
              <a:t>號誌相關</a:t>
            </a:r>
          </a:p>
        </p:txBody>
      </p:sp>
      <p:cxnSp>
        <p:nvCxnSpPr>
          <p:cNvPr id="30" name="接點: 肘形 29">
            <a:extLst>
              <a:ext uri="{FF2B5EF4-FFF2-40B4-BE49-F238E27FC236}">
                <a16:creationId xmlns:a16="http://schemas.microsoft.com/office/drawing/2014/main" id="{805B21F6-15AF-D5E7-B9A5-D5911AAFA1D4}"/>
              </a:ext>
            </a:extLst>
          </p:cNvPr>
          <p:cNvCxnSpPr>
            <a:stCxn id="10" idx="2"/>
            <a:endCxn id="27" idx="0"/>
          </p:cNvCxnSpPr>
          <p:nvPr/>
        </p:nvCxnSpPr>
        <p:spPr>
          <a:xfrm rot="5400000">
            <a:off x="3278295" y="2807244"/>
            <a:ext cx="247448" cy="167423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3DA17DE0-18BA-7E15-7AB1-D56131836607}"/>
              </a:ext>
            </a:extLst>
          </p:cNvPr>
          <p:cNvCxnSpPr>
            <a:cxnSpLocks/>
            <a:stCxn id="10" idx="2"/>
            <a:endCxn id="28" idx="0"/>
          </p:cNvCxnSpPr>
          <p:nvPr/>
        </p:nvCxnSpPr>
        <p:spPr>
          <a:xfrm rot="16200000" flipH="1">
            <a:off x="4980482" y="2779290"/>
            <a:ext cx="247448" cy="173014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9" name="圖片 38">
            <a:extLst>
              <a:ext uri="{FF2B5EF4-FFF2-40B4-BE49-F238E27FC236}">
                <a16:creationId xmlns:a16="http://schemas.microsoft.com/office/drawing/2014/main" id="{1AA3B348-7D86-4F04-5A81-AEBBF58FC3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1932" y="2806574"/>
            <a:ext cx="3130402" cy="3193856"/>
          </a:xfrm>
          <a:prstGeom prst="rect">
            <a:avLst/>
          </a:prstGeom>
        </p:spPr>
      </p:pic>
      <p:sp>
        <p:nvSpPr>
          <p:cNvPr id="40" name="文字方塊 39">
            <a:extLst>
              <a:ext uri="{FF2B5EF4-FFF2-40B4-BE49-F238E27FC236}">
                <a16:creationId xmlns:a16="http://schemas.microsoft.com/office/drawing/2014/main" id="{352E7854-0605-08EC-CB4A-9D08A6927EA9}"/>
              </a:ext>
            </a:extLst>
          </p:cNvPr>
          <p:cNvSpPr txBox="1"/>
          <p:nvPr/>
        </p:nvSpPr>
        <p:spPr>
          <a:xfrm>
            <a:off x="8541931" y="5995632"/>
            <a:ext cx="2686120" cy="338554"/>
          </a:xfrm>
          <a:prstGeom prst="rect">
            <a:avLst/>
          </a:prstGeom>
          <a:noFill/>
        </p:spPr>
        <p:txBody>
          <a:bodyPr wrap="none" rtlCol="0">
            <a:spAutoFit/>
          </a:bodyPr>
          <a:lstStyle/>
          <a:p>
            <a:r>
              <a:rPr lang="zh-TW" altLang="en-US" sz="1600" dirty="0"/>
              <a:t>▲</a:t>
            </a:r>
            <a:r>
              <a:rPr lang="en-US" altLang="zh-TW" sz="1600" dirty="0"/>
              <a:t>AADT</a:t>
            </a:r>
            <a:r>
              <a:rPr lang="zh-TW" altLang="en-US" sz="1600" dirty="0"/>
              <a:t>資料公開 </a:t>
            </a:r>
            <a:r>
              <a:rPr lang="en-US" altLang="zh-TW" sz="1600" dirty="0"/>
              <a:t>(Wisconsin)</a:t>
            </a:r>
            <a:endParaRPr lang="zh-TW" altLang="en-US" sz="1600" dirty="0"/>
          </a:p>
        </p:txBody>
      </p:sp>
      <p:sp>
        <p:nvSpPr>
          <p:cNvPr id="42" name="文字方塊 41">
            <a:extLst>
              <a:ext uri="{FF2B5EF4-FFF2-40B4-BE49-F238E27FC236}">
                <a16:creationId xmlns:a16="http://schemas.microsoft.com/office/drawing/2014/main" id="{96AC47CA-16D7-880F-7900-82177773F7CB}"/>
              </a:ext>
            </a:extLst>
          </p:cNvPr>
          <p:cNvSpPr txBox="1"/>
          <p:nvPr/>
        </p:nvSpPr>
        <p:spPr>
          <a:xfrm>
            <a:off x="6822360" y="408923"/>
            <a:ext cx="6097508" cy="369332"/>
          </a:xfrm>
          <a:prstGeom prst="rect">
            <a:avLst/>
          </a:prstGeom>
          <a:noFill/>
        </p:spPr>
        <p:txBody>
          <a:bodyPr wrap="square">
            <a:spAutoFit/>
          </a:bodyPr>
          <a:lstStyle/>
          <a:p>
            <a:r>
              <a:rPr lang="en-US" altLang="zh-TW" dirty="0">
                <a:hlinkClick r:id="rId3"/>
              </a:rPr>
              <a:t>pl18027_traffic_data_pocket_guide.pdf (dot.gov)</a:t>
            </a:r>
            <a:endParaRPr lang="zh-TW" altLang="en-US" dirty="0"/>
          </a:p>
        </p:txBody>
      </p:sp>
    </p:spTree>
    <p:extLst>
      <p:ext uri="{BB962C8B-B14F-4D97-AF65-F5344CB8AC3E}">
        <p14:creationId xmlns:p14="http://schemas.microsoft.com/office/powerpoint/2010/main" val="2551377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2AF593F-571C-3C4C-C68E-3818B50D9A17}"/>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6D10FD81-CED8-5D03-31F5-E38A7131C706}"/>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20EB8F9B-6D90-9DF1-3FF1-9D3E4A58CCC1}"/>
              </a:ext>
            </a:extLst>
          </p:cNvPr>
          <p:cNvSpPr>
            <a:spLocks noGrp="1"/>
          </p:cNvSpPr>
          <p:nvPr>
            <p:ph idx="1"/>
          </p:nvPr>
        </p:nvSpPr>
        <p:spPr/>
        <p:txBody>
          <a:bodyPr/>
          <a:lstStyle/>
          <a:p>
            <a:r>
              <a:rPr lang="zh-TW" altLang="en-US" dirty="0"/>
              <a:t>路口計數 </a:t>
            </a:r>
            <a:r>
              <a:rPr lang="en-US" altLang="zh-TW" dirty="0"/>
              <a:t>(</a:t>
            </a:r>
            <a:r>
              <a:rPr lang="zh-TW" altLang="en-US" dirty="0"/>
              <a:t>槍型</a:t>
            </a:r>
            <a:r>
              <a:rPr lang="en-US" altLang="zh-TW" dirty="0"/>
              <a:t>)</a:t>
            </a:r>
            <a:endParaRPr lang="zh-TW" altLang="en-US" dirty="0"/>
          </a:p>
        </p:txBody>
      </p:sp>
      <p:graphicFrame>
        <p:nvGraphicFramePr>
          <p:cNvPr id="5" name="表格 4">
            <a:extLst>
              <a:ext uri="{FF2B5EF4-FFF2-40B4-BE49-F238E27FC236}">
                <a16:creationId xmlns:a16="http://schemas.microsoft.com/office/drawing/2014/main" id="{A30C34EF-CBFE-DA25-E08B-EACD9D0FB680}"/>
              </a:ext>
            </a:extLst>
          </p:cNvPr>
          <p:cNvGraphicFramePr>
            <a:graphicFrameLocks noGrp="1"/>
          </p:cNvGraphicFramePr>
          <p:nvPr>
            <p:extLst>
              <p:ext uri="{D42A27DB-BD31-4B8C-83A1-F6EECF244321}">
                <p14:modId xmlns:p14="http://schemas.microsoft.com/office/powerpoint/2010/main" val="2184405550"/>
              </p:ext>
            </p:extLst>
          </p:nvPr>
        </p:nvGraphicFramePr>
        <p:xfrm>
          <a:off x="6433458" y="3063147"/>
          <a:ext cx="2260220" cy="2743200"/>
        </p:xfrm>
        <a:graphic>
          <a:graphicData uri="http://schemas.openxmlformats.org/drawingml/2006/table">
            <a:tbl>
              <a:tblPr firstRow="1" bandRow="1">
                <a:tableStyleId>{073A0DAA-6AF3-43AB-8588-CEC1D06C72B9}</a:tableStyleId>
              </a:tblPr>
              <a:tblGrid>
                <a:gridCol w="1326452">
                  <a:extLst>
                    <a:ext uri="{9D8B030D-6E8A-4147-A177-3AD203B41FA5}">
                      <a16:colId xmlns:a16="http://schemas.microsoft.com/office/drawing/2014/main" val="3314536403"/>
                    </a:ext>
                  </a:extLst>
                </a:gridCol>
                <a:gridCol w="933768">
                  <a:extLst>
                    <a:ext uri="{9D8B030D-6E8A-4147-A177-3AD203B41FA5}">
                      <a16:colId xmlns:a16="http://schemas.microsoft.com/office/drawing/2014/main" val="1383013499"/>
                    </a:ext>
                  </a:extLst>
                </a:gridCol>
              </a:tblGrid>
              <a:tr h="370840">
                <a:tc>
                  <a:txBody>
                    <a:bodyPr/>
                    <a:lstStyle/>
                    <a:p>
                      <a:r>
                        <a:rPr lang="zh-TW" altLang="en-US" sz="1400" dirty="0"/>
                        <a:t>偵測區域</a:t>
                      </a:r>
                    </a:p>
                  </a:txBody>
                  <a:tcPr/>
                </a:tc>
                <a:tc>
                  <a:txBody>
                    <a:bodyPr/>
                    <a:lstStyle/>
                    <a:p>
                      <a:r>
                        <a:rPr lang="zh-TW" altLang="en-US" sz="1400" dirty="0"/>
                        <a:t>是否涵蓋</a:t>
                      </a:r>
                    </a:p>
                  </a:txBody>
                  <a:tcPr/>
                </a:tc>
                <a:extLst>
                  <a:ext uri="{0D108BD9-81ED-4DB2-BD59-A6C34878D82A}">
                    <a16:rowId xmlns:a16="http://schemas.microsoft.com/office/drawing/2014/main" val="2930558131"/>
                  </a:ext>
                </a:extLst>
              </a:tr>
              <a:tr h="370840">
                <a:tc>
                  <a:txBody>
                    <a:bodyPr/>
                    <a:lstStyle/>
                    <a:p>
                      <a:r>
                        <a:rPr lang="en-US" altLang="zh-TW" sz="1400" b="1" dirty="0"/>
                        <a:t>Presence</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3856089971"/>
                  </a:ext>
                </a:extLst>
              </a:tr>
              <a:tr h="370840">
                <a:tc>
                  <a:txBody>
                    <a:bodyPr/>
                    <a:lstStyle/>
                    <a:p>
                      <a:r>
                        <a:rPr lang="en-US" altLang="zh-TW" sz="1400" b="1" dirty="0"/>
                        <a:t>Stop Bar Count</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758419671"/>
                  </a:ext>
                </a:extLst>
              </a:tr>
              <a:tr h="370840">
                <a:tc>
                  <a:txBody>
                    <a:bodyPr/>
                    <a:lstStyle/>
                    <a:p>
                      <a:r>
                        <a:rPr lang="en-US" altLang="zh-TW" sz="1400" b="1" dirty="0"/>
                        <a:t>Yellow &amp; Red Actuation</a:t>
                      </a:r>
                      <a:endParaRPr lang="zh-TW" altLang="en-US" sz="1400" b="1" dirty="0"/>
                    </a:p>
                  </a:txBody>
                  <a:tcPr/>
                </a:tc>
                <a:tc>
                  <a:txBody>
                    <a:bodyPr/>
                    <a:lstStyle/>
                    <a:p>
                      <a:pPr algn="ctr"/>
                      <a:r>
                        <a:rPr lang="en-US" altLang="zh-TW" sz="1400" dirty="0"/>
                        <a:t>V</a:t>
                      </a:r>
                      <a:endParaRPr lang="zh-TW" altLang="en-US" sz="1400" dirty="0"/>
                    </a:p>
                  </a:txBody>
                  <a:tcPr/>
                </a:tc>
                <a:extLst>
                  <a:ext uri="{0D108BD9-81ED-4DB2-BD59-A6C34878D82A}">
                    <a16:rowId xmlns:a16="http://schemas.microsoft.com/office/drawing/2014/main" val="1149191782"/>
                  </a:ext>
                </a:extLst>
              </a:tr>
              <a:tr h="370840">
                <a:tc>
                  <a:txBody>
                    <a:bodyPr/>
                    <a:lstStyle/>
                    <a:p>
                      <a:r>
                        <a:rPr lang="en-US" altLang="zh-TW" sz="1400" b="1" dirty="0"/>
                        <a:t>Advance Count</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324542058"/>
                  </a:ext>
                </a:extLst>
              </a:tr>
              <a:tr h="370840">
                <a:tc>
                  <a:txBody>
                    <a:bodyPr/>
                    <a:lstStyle/>
                    <a:p>
                      <a:r>
                        <a:rPr lang="en-US" altLang="zh-TW" sz="1400" b="1" dirty="0"/>
                        <a:t>Advance Speed</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3019341136"/>
                  </a:ext>
                </a:extLst>
              </a:tr>
              <a:tr h="370840">
                <a:tc>
                  <a:txBody>
                    <a:bodyPr/>
                    <a:lstStyle/>
                    <a:p>
                      <a:r>
                        <a:rPr lang="en-US" altLang="zh-TW" sz="1400" b="1" dirty="0"/>
                        <a:t>Exit Count</a:t>
                      </a:r>
                      <a:endParaRPr lang="zh-TW" altLang="en-US" sz="1400" b="1" dirty="0"/>
                    </a:p>
                  </a:txBody>
                  <a:tcPr/>
                </a:tc>
                <a:tc>
                  <a:txBody>
                    <a:bodyPr/>
                    <a:lstStyle/>
                    <a:p>
                      <a:pPr algn="ctr"/>
                      <a:endParaRPr lang="zh-TW" altLang="en-US" sz="1400" dirty="0"/>
                    </a:p>
                  </a:txBody>
                  <a:tcPr/>
                </a:tc>
                <a:extLst>
                  <a:ext uri="{0D108BD9-81ED-4DB2-BD59-A6C34878D82A}">
                    <a16:rowId xmlns:a16="http://schemas.microsoft.com/office/drawing/2014/main" val="1290166532"/>
                  </a:ext>
                </a:extLst>
              </a:tr>
            </a:tbl>
          </a:graphicData>
        </a:graphic>
      </p:graphicFrame>
      <p:sp>
        <p:nvSpPr>
          <p:cNvPr id="6" name="文字方塊 5">
            <a:extLst>
              <a:ext uri="{FF2B5EF4-FFF2-40B4-BE49-F238E27FC236}">
                <a16:creationId xmlns:a16="http://schemas.microsoft.com/office/drawing/2014/main" id="{6C05C296-8312-A1E1-003E-0306EE82D7BD}"/>
              </a:ext>
            </a:extLst>
          </p:cNvPr>
          <p:cNvSpPr txBox="1"/>
          <p:nvPr/>
        </p:nvSpPr>
        <p:spPr>
          <a:xfrm>
            <a:off x="5948225" y="3754550"/>
            <a:ext cx="369455" cy="523220"/>
          </a:xfrm>
          <a:prstGeom prst="rect">
            <a:avLst/>
          </a:prstGeom>
          <a:noFill/>
        </p:spPr>
        <p:txBody>
          <a:bodyPr wrap="square" rtlCol="0">
            <a:spAutoFit/>
          </a:bodyPr>
          <a:lstStyle/>
          <a:p>
            <a:r>
              <a:rPr lang="zh-TW" altLang="en-US" sz="1400" dirty="0">
                <a:highlight>
                  <a:srgbClr val="FFFF00"/>
                </a:highlight>
              </a:rPr>
              <a:t>短距</a:t>
            </a:r>
          </a:p>
        </p:txBody>
      </p:sp>
      <p:sp>
        <p:nvSpPr>
          <p:cNvPr id="7" name="左大括弧 6">
            <a:extLst>
              <a:ext uri="{FF2B5EF4-FFF2-40B4-BE49-F238E27FC236}">
                <a16:creationId xmlns:a16="http://schemas.microsoft.com/office/drawing/2014/main" id="{67DE1EA5-A441-1D59-C622-FB6D90EE3FEC}"/>
              </a:ext>
            </a:extLst>
          </p:cNvPr>
          <p:cNvSpPr/>
          <p:nvPr/>
        </p:nvSpPr>
        <p:spPr>
          <a:xfrm>
            <a:off x="6236431" y="3617338"/>
            <a:ext cx="155140" cy="79764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CE96537B-431E-716F-16A7-6D695F5A5FDB}"/>
              </a:ext>
            </a:extLst>
          </p:cNvPr>
          <p:cNvSpPr txBox="1"/>
          <p:nvPr/>
        </p:nvSpPr>
        <p:spPr>
          <a:xfrm>
            <a:off x="5948225" y="4772530"/>
            <a:ext cx="369455" cy="523220"/>
          </a:xfrm>
          <a:prstGeom prst="rect">
            <a:avLst/>
          </a:prstGeom>
          <a:noFill/>
        </p:spPr>
        <p:txBody>
          <a:bodyPr wrap="square" rtlCol="0">
            <a:spAutoFit/>
          </a:bodyPr>
          <a:lstStyle/>
          <a:p>
            <a:r>
              <a:rPr lang="zh-TW" altLang="en-US" sz="1400" dirty="0">
                <a:highlight>
                  <a:srgbClr val="FFFF00"/>
                </a:highlight>
              </a:rPr>
              <a:t>長距</a:t>
            </a:r>
          </a:p>
        </p:txBody>
      </p:sp>
      <p:sp>
        <p:nvSpPr>
          <p:cNvPr id="9" name="左大括弧 8">
            <a:extLst>
              <a:ext uri="{FF2B5EF4-FFF2-40B4-BE49-F238E27FC236}">
                <a16:creationId xmlns:a16="http://schemas.microsoft.com/office/drawing/2014/main" id="{6C6907E4-074B-F00D-7BEA-A555BBD1B9CA}"/>
              </a:ext>
            </a:extLst>
          </p:cNvPr>
          <p:cNvSpPr/>
          <p:nvPr/>
        </p:nvSpPr>
        <p:spPr>
          <a:xfrm>
            <a:off x="6236431" y="4826618"/>
            <a:ext cx="155140" cy="38600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35048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17DF7927-735B-5EA4-5F51-BA915D32CAA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6" name="標題 5">
            <a:extLst>
              <a:ext uri="{FF2B5EF4-FFF2-40B4-BE49-F238E27FC236}">
                <a16:creationId xmlns:a16="http://schemas.microsoft.com/office/drawing/2014/main" id="{CEAFF1F3-4248-02BE-9B4D-713B24E9AD15}"/>
              </a:ext>
            </a:extLst>
          </p:cNvPr>
          <p:cNvSpPr>
            <a:spLocks noGrp="1"/>
          </p:cNvSpPr>
          <p:nvPr>
            <p:ph type="title"/>
          </p:nvPr>
        </p:nvSpPr>
        <p:spPr/>
        <p:txBody>
          <a:bodyPr>
            <a:normAutofit/>
          </a:bodyPr>
          <a:lstStyle/>
          <a:p>
            <a:r>
              <a:rPr lang="zh-TW" altLang="en-US" dirty="0"/>
              <a:t>攝影機規格列表</a:t>
            </a:r>
          </a:p>
        </p:txBody>
      </p:sp>
      <p:graphicFrame>
        <p:nvGraphicFramePr>
          <p:cNvPr id="9" name="內容版面配置區 8">
            <a:extLst>
              <a:ext uri="{FF2B5EF4-FFF2-40B4-BE49-F238E27FC236}">
                <a16:creationId xmlns:a16="http://schemas.microsoft.com/office/drawing/2014/main" id="{13297950-B4F2-354D-ABD3-066A4AD031C8}"/>
              </a:ext>
            </a:extLst>
          </p:cNvPr>
          <p:cNvGraphicFramePr>
            <a:graphicFrameLocks noGrp="1"/>
          </p:cNvGraphicFramePr>
          <p:nvPr>
            <p:ph idx="1"/>
            <p:extLst>
              <p:ext uri="{D42A27DB-BD31-4B8C-83A1-F6EECF244321}">
                <p14:modId xmlns:p14="http://schemas.microsoft.com/office/powerpoint/2010/main" val="3565808721"/>
              </p:ext>
            </p:extLst>
          </p:nvPr>
        </p:nvGraphicFramePr>
        <p:xfrm>
          <a:off x="435428" y="1275715"/>
          <a:ext cx="11375572" cy="2119235"/>
        </p:xfrm>
        <a:graphic>
          <a:graphicData uri="http://schemas.openxmlformats.org/drawingml/2006/table">
            <a:tbl>
              <a:tblPr firstRow="1" bandRow="1">
                <a:tableStyleId>{7DF18680-E054-41AD-8BC1-D1AEF772440D}</a:tableStyleId>
              </a:tblPr>
              <a:tblGrid>
                <a:gridCol w="702691">
                  <a:extLst>
                    <a:ext uri="{9D8B030D-6E8A-4147-A177-3AD203B41FA5}">
                      <a16:colId xmlns:a16="http://schemas.microsoft.com/office/drawing/2014/main" val="2104390007"/>
                    </a:ext>
                  </a:extLst>
                </a:gridCol>
                <a:gridCol w="1014772">
                  <a:extLst>
                    <a:ext uri="{9D8B030D-6E8A-4147-A177-3AD203B41FA5}">
                      <a16:colId xmlns:a16="http://schemas.microsoft.com/office/drawing/2014/main" val="4060961217"/>
                    </a:ext>
                  </a:extLst>
                </a:gridCol>
                <a:gridCol w="1493134">
                  <a:extLst>
                    <a:ext uri="{9D8B030D-6E8A-4147-A177-3AD203B41FA5}">
                      <a16:colId xmlns:a16="http://schemas.microsoft.com/office/drawing/2014/main" val="404605835"/>
                    </a:ext>
                  </a:extLst>
                </a:gridCol>
                <a:gridCol w="1041718">
                  <a:extLst>
                    <a:ext uri="{9D8B030D-6E8A-4147-A177-3AD203B41FA5}">
                      <a16:colId xmlns:a16="http://schemas.microsoft.com/office/drawing/2014/main" val="3201451889"/>
                    </a:ext>
                  </a:extLst>
                </a:gridCol>
                <a:gridCol w="1299702">
                  <a:extLst>
                    <a:ext uri="{9D8B030D-6E8A-4147-A177-3AD203B41FA5}">
                      <a16:colId xmlns:a16="http://schemas.microsoft.com/office/drawing/2014/main" val="1486160952"/>
                    </a:ext>
                  </a:extLst>
                </a:gridCol>
                <a:gridCol w="1067768">
                  <a:extLst>
                    <a:ext uri="{9D8B030D-6E8A-4147-A177-3AD203B41FA5}">
                      <a16:colId xmlns:a16="http://schemas.microsoft.com/office/drawing/2014/main" val="3004135111"/>
                    </a:ext>
                  </a:extLst>
                </a:gridCol>
                <a:gridCol w="1037135">
                  <a:extLst>
                    <a:ext uri="{9D8B030D-6E8A-4147-A177-3AD203B41FA5}">
                      <a16:colId xmlns:a16="http://schemas.microsoft.com/office/drawing/2014/main" val="2805589349"/>
                    </a:ext>
                  </a:extLst>
                </a:gridCol>
                <a:gridCol w="1119323">
                  <a:extLst>
                    <a:ext uri="{9D8B030D-6E8A-4147-A177-3AD203B41FA5}">
                      <a16:colId xmlns:a16="http://schemas.microsoft.com/office/drawing/2014/main" val="3502474816"/>
                    </a:ext>
                  </a:extLst>
                </a:gridCol>
                <a:gridCol w="1012372">
                  <a:extLst>
                    <a:ext uri="{9D8B030D-6E8A-4147-A177-3AD203B41FA5}">
                      <a16:colId xmlns:a16="http://schemas.microsoft.com/office/drawing/2014/main" val="2309809610"/>
                    </a:ext>
                  </a:extLst>
                </a:gridCol>
                <a:gridCol w="1586957">
                  <a:extLst>
                    <a:ext uri="{9D8B030D-6E8A-4147-A177-3AD203B41FA5}">
                      <a16:colId xmlns:a16="http://schemas.microsoft.com/office/drawing/2014/main" val="3105279685"/>
                    </a:ext>
                  </a:extLst>
                </a:gridCol>
              </a:tblGrid>
              <a:tr h="360580">
                <a:tc>
                  <a:txBody>
                    <a:bodyPr/>
                    <a:lstStyle/>
                    <a:p>
                      <a:endParaRPr lang="zh-TW" altLang="en-US" sz="1600" dirty="0"/>
                    </a:p>
                  </a:txBody>
                  <a:tcPr/>
                </a:tc>
                <a:tc>
                  <a:txBody>
                    <a:bodyPr/>
                    <a:lstStyle/>
                    <a:p>
                      <a:endParaRPr lang="zh-TW" altLang="en-US" sz="1600" dirty="0"/>
                    </a:p>
                  </a:txBody>
                  <a:tcPr/>
                </a:tc>
                <a:tc>
                  <a:txBody>
                    <a:bodyPr/>
                    <a:lstStyle/>
                    <a:p>
                      <a:r>
                        <a:rPr lang="zh-TW" altLang="en-US" sz="1600" dirty="0"/>
                        <a:t>像素</a:t>
                      </a:r>
                    </a:p>
                  </a:txBody>
                  <a:tcPr/>
                </a:tc>
                <a:tc>
                  <a:txBody>
                    <a:bodyPr/>
                    <a:lstStyle/>
                    <a:p>
                      <a:r>
                        <a:rPr lang="zh-TW" altLang="en-US" sz="1600" dirty="0"/>
                        <a:t>觀測範圍</a:t>
                      </a:r>
                    </a:p>
                  </a:txBody>
                  <a:tcPr/>
                </a:tc>
                <a:tc>
                  <a:txBody>
                    <a:bodyPr/>
                    <a:lstStyle/>
                    <a:p>
                      <a:r>
                        <a:rPr lang="zh-TW" altLang="en-US" sz="1600" dirty="0"/>
                        <a:t>觀測距離</a:t>
                      </a:r>
                    </a:p>
                  </a:txBody>
                  <a:tcPr/>
                </a:tc>
                <a:tc>
                  <a:txBody>
                    <a:bodyPr/>
                    <a:lstStyle/>
                    <a:p>
                      <a:r>
                        <a:rPr lang="zh-TW" altLang="en-US" sz="1600" dirty="0"/>
                        <a:t>感測元件</a:t>
                      </a:r>
                    </a:p>
                  </a:txBody>
                  <a:tcPr/>
                </a:tc>
                <a:tc>
                  <a:txBody>
                    <a:bodyPr/>
                    <a:lstStyle/>
                    <a:p>
                      <a:r>
                        <a:rPr lang="zh-TW" altLang="en-US" sz="1600" dirty="0"/>
                        <a:t>快門速度</a:t>
                      </a:r>
                    </a:p>
                  </a:txBody>
                  <a:tcPr/>
                </a:tc>
                <a:tc>
                  <a:txBody>
                    <a:bodyPr/>
                    <a:lstStyle/>
                    <a:p>
                      <a:r>
                        <a:rPr lang="zh-TW" altLang="en-US" sz="1600" dirty="0"/>
                        <a:t>焦距</a:t>
                      </a:r>
                    </a:p>
                  </a:txBody>
                  <a:tcPr/>
                </a:tc>
                <a:tc>
                  <a:txBody>
                    <a:bodyPr/>
                    <a:lstStyle/>
                    <a:p>
                      <a:r>
                        <a:rPr lang="zh-TW" altLang="en-US" sz="1600" dirty="0"/>
                        <a:t>動態範圍</a:t>
                      </a:r>
                    </a:p>
                  </a:txBody>
                  <a:tcPr/>
                </a:tc>
                <a:tc>
                  <a:txBody>
                    <a:bodyPr/>
                    <a:lstStyle/>
                    <a:p>
                      <a:r>
                        <a:rPr lang="zh-TW" altLang="en-US" sz="1600" dirty="0"/>
                        <a:t>變焦</a:t>
                      </a:r>
                    </a:p>
                  </a:txBody>
                  <a:tcPr/>
                </a:tc>
                <a:extLst>
                  <a:ext uri="{0D108BD9-81ED-4DB2-BD59-A6C34878D82A}">
                    <a16:rowId xmlns:a16="http://schemas.microsoft.com/office/drawing/2014/main" val="1308673196"/>
                  </a:ext>
                </a:extLst>
              </a:tr>
              <a:tr h="421105">
                <a:tc rowSpan="3">
                  <a:txBody>
                    <a:bodyPr/>
                    <a:lstStyle/>
                    <a:p>
                      <a:r>
                        <a:rPr lang="en-US" altLang="zh-TW" sz="1600" dirty="0" err="1"/>
                        <a:t>Iteris</a:t>
                      </a:r>
                      <a:endParaRPr lang="zh-TW" altLang="en-US" sz="1600" dirty="0"/>
                    </a:p>
                  </a:txBody>
                  <a:tcPr/>
                </a:tc>
                <a:tc>
                  <a:txBody>
                    <a:bodyPr/>
                    <a:lstStyle/>
                    <a:p>
                      <a:r>
                        <a:rPr lang="en-US" altLang="zh-TW" sz="1600" dirty="0">
                          <a:hlinkClick r:id="rId2"/>
                        </a:rPr>
                        <a:t>Apex</a:t>
                      </a:r>
                      <a:endParaRPr lang="zh-TW" altLang="en-US" sz="1600" dirty="0"/>
                    </a:p>
                  </a:txBody>
                  <a:tcPr/>
                </a:tc>
                <a:tc>
                  <a:txBody>
                    <a:bodyPr/>
                    <a:lstStyle/>
                    <a:p>
                      <a:r>
                        <a:rPr lang="en-US" altLang="zh-TW" sz="1600" dirty="0"/>
                        <a:t>1080p 30fps</a:t>
                      </a:r>
                      <a:endParaRPr lang="zh-TW" altLang="en-US" sz="1600" dirty="0"/>
                    </a:p>
                  </a:txBody>
                  <a:tcPr/>
                </a:tc>
                <a:tc>
                  <a:txBody>
                    <a:bodyPr/>
                    <a:lstStyle/>
                    <a:p>
                      <a:endParaRPr lang="zh-TW" altLang="en-US" sz="1600" dirty="0"/>
                    </a:p>
                  </a:txBody>
                  <a:tcPr/>
                </a:tc>
                <a:tc>
                  <a:txBody>
                    <a:bodyPr/>
                    <a:lstStyle/>
                    <a:p>
                      <a:r>
                        <a:rPr lang="en-US" altLang="zh-TW" sz="1600" dirty="0"/>
                        <a:t>400ft (121m)</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r>
                        <a:rPr lang="en-US" altLang="zh-TW" sz="1600" dirty="0"/>
                        <a:t>5.4°~50.7°</a:t>
                      </a:r>
                      <a:endParaRPr lang="zh-TW" altLang="en-US" sz="1600" dirty="0"/>
                    </a:p>
                  </a:txBody>
                  <a:tcPr/>
                </a:tc>
                <a:tc>
                  <a:txBody>
                    <a:bodyPr/>
                    <a:lstStyle/>
                    <a:p>
                      <a:r>
                        <a:rPr lang="en-US" altLang="zh-TW" sz="1600" dirty="0"/>
                        <a:t>&gt;100dB</a:t>
                      </a:r>
                      <a:endParaRPr lang="zh-TW" altLang="en-US" sz="1600" dirty="0"/>
                    </a:p>
                  </a:txBody>
                  <a:tcPr/>
                </a:tc>
                <a:tc>
                  <a:txBody>
                    <a:bodyPr/>
                    <a:lstStyle/>
                    <a:p>
                      <a:r>
                        <a:rPr lang="en-US" altLang="zh-TW" sz="1600" dirty="0"/>
                        <a:t>12x optical</a:t>
                      </a:r>
                      <a:endParaRPr lang="zh-TW" altLang="en-US" sz="1600" dirty="0"/>
                    </a:p>
                  </a:txBody>
                  <a:tcPr/>
                </a:tc>
                <a:extLst>
                  <a:ext uri="{0D108BD9-81ED-4DB2-BD59-A6C34878D82A}">
                    <a16:rowId xmlns:a16="http://schemas.microsoft.com/office/drawing/2014/main" val="32226809"/>
                  </a:ext>
                </a:extLst>
              </a:tr>
              <a:tr h="275317">
                <a:tc vMerge="1">
                  <a:txBody>
                    <a:bodyPr/>
                    <a:lstStyle/>
                    <a:p>
                      <a:endParaRPr lang="zh-TW" altLang="en-US" dirty="0"/>
                    </a:p>
                  </a:txBody>
                  <a:tcPr/>
                </a:tc>
                <a:tc>
                  <a:txBody>
                    <a:bodyPr/>
                    <a:lstStyle/>
                    <a:p>
                      <a:r>
                        <a:rPr lang="en-US" altLang="zh-TW" sz="1600" dirty="0">
                          <a:hlinkClick r:id="rId3"/>
                        </a:rPr>
                        <a:t>Next</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a:p>
                  </a:txBody>
                  <a:tcPr/>
                </a:tc>
                <a:tc>
                  <a:txBody>
                    <a:bodyPr/>
                    <a:lstStyle/>
                    <a:p>
                      <a:endParaRPr lang="zh-TW" altLang="en-US" sz="1600" dirty="0"/>
                    </a:p>
                  </a:txBody>
                  <a:tcPr/>
                </a:tc>
                <a:tc>
                  <a:txBody>
                    <a:bodyPr/>
                    <a:lstStyle/>
                    <a:p>
                      <a:endParaRPr lang="zh-TW" altLang="en-US" sz="1600" dirty="0"/>
                    </a:p>
                  </a:txBody>
                  <a:tcPr/>
                </a:tc>
                <a:tc>
                  <a:txBody>
                    <a:bodyPr/>
                    <a:lstStyle/>
                    <a:p>
                      <a:r>
                        <a:rPr lang="en-US" altLang="zh-TW" sz="1600" dirty="0"/>
                        <a:t>5.4°~50.7°</a:t>
                      </a:r>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t>&gt;100dB</a:t>
                      </a:r>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t>12x optical</a:t>
                      </a:r>
                      <a:endParaRPr lang="zh-TW" altLang="en-US" sz="1600" dirty="0"/>
                    </a:p>
                  </a:txBody>
                  <a:tcPr/>
                </a:tc>
                <a:extLst>
                  <a:ext uri="{0D108BD9-81ED-4DB2-BD59-A6C34878D82A}">
                    <a16:rowId xmlns:a16="http://schemas.microsoft.com/office/drawing/2014/main" val="2003323211"/>
                  </a:ext>
                </a:extLst>
              </a:tr>
              <a:tr h="599429">
                <a:tc vMerge="1">
                  <a:txBody>
                    <a:bodyPr/>
                    <a:lstStyle/>
                    <a:p>
                      <a:endParaRPr lang="zh-TW" altLang="en-US" dirty="0"/>
                    </a:p>
                  </a:txBody>
                  <a:tcPr/>
                </a:tc>
                <a:tc>
                  <a:txBody>
                    <a:bodyPr/>
                    <a:lstStyle/>
                    <a:p>
                      <a:r>
                        <a:rPr lang="en-US" altLang="zh-TW" sz="1600" dirty="0">
                          <a:hlinkClick r:id="rId4"/>
                        </a:rPr>
                        <a:t>VersiCam</a:t>
                      </a:r>
                      <a:r>
                        <a:rPr lang="en-US" altLang="zh-TW" sz="1600" dirty="0"/>
                        <a:t> (</a:t>
                      </a:r>
                      <a:r>
                        <a:rPr lang="zh-TW" altLang="en-US" sz="1600" dirty="0"/>
                        <a:t>類比</a:t>
                      </a:r>
                      <a:r>
                        <a:rPr lang="en-US" altLang="zh-TW" sz="1600" dirty="0"/>
                        <a:t>)</a:t>
                      </a:r>
                      <a:endParaRPr lang="zh-TW" altLang="en-US" sz="1600" dirty="0"/>
                    </a:p>
                  </a:txBody>
                  <a:tcPr/>
                </a:tc>
                <a:tc>
                  <a:txBody>
                    <a:bodyPr/>
                    <a:lstStyle/>
                    <a:p>
                      <a:r>
                        <a:rPr lang="en-US" altLang="zh-TW" sz="1600" dirty="0"/>
                        <a:t>768 x 494 effective pixels</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endParaRPr lang="zh-TW" altLang="en-US" sz="1600"/>
                    </a:p>
                  </a:txBody>
                  <a:tcPr/>
                </a:tc>
                <a:tc>
                  <a:txBody>
                    <a:bodyPr/>
                    <a:lstStyle/>
                    <a:p>
                      <a:endParaRPr lang="zh-TW" altLang="en-US" sz="1600" dirty="0"/>
                    </a:p>
                  </a:txBody>
                  <a:tcPr/>
                </a:tc>
                <a:tc>
                  <a:txBody>
                    <a:bodyPr/>
                    <a:lstStyle/>
                    <a:p>
                      <a:r>
                        <a:rPr lang="en-US" altLang="zh-TW" sz="1600" dirty="0"/>
                        <a:t>4.6°~46°</a:t>
                      </a:r>
                      <a:endParaRPr lang="zh-TW" altLang="en-US" sz="1600" dirty="0"/>
                    </a:p>
                  </a:txBody>
                  <a:tcPr/>
                </a:tc>
                <a:tc>
                  <a:txBody>
                    <a:bodyPr/>
                    <a:lstStyle/>
                    <a:p>
                      <a:endParaRPr lang="zh-TW" altLang="en-US" sz="1600" dirty="0"/>
                    </a:p>
                  </a:txBody>
                  <a:tcPr/>
                </a:tc>
                <a:tc>
                  <a:txBody>
                    <a:bodyPr/>
                    <a:lstStyle/>
                    <a:p>
                      <a:endParaRPr lang="zh-TW" altLang="en-US" sz="1600" dirty="0"/>
                    </a:p>
                  </a:txBody>
                  <a:tcPr/>
                </a:tc>
                <a:extLst>
                  <a:ext uri="{0D108BD9-81ED-4DB2-BD59-A6C34878D82A}">
                    <a16:rowId xmlns:a16="http://schemas.microsoft.com/office/drawing/2014/main" val="3417483265"/>
                  </a:ext>
                </a:extLst>
              </a:tr>
              <a:tr h="402841">
                <a:tc>
                  <a:txBody>
                    <a:bodyPr/>
                    <a:lstStyle/>
                    <a:p>
                      <a:r>
                        <a:rPr lang="en-US" altLang="zh-TW" sz="1600" dirty="0" err="1"/>
                        <a:t>Flir</a:t>
                      </a:r>
                      <a:endParaRPr lang="zh-TW" altLang="en-US" sz="1600" dirty="0"/>
                    </a:p>
                  </a:txBody>
                  <a:tcPr/>
                </a:tc>
                <a:tc>
                  <a:txBody>
                    <a:bodyPr/>
                    <a:lstStyle/>
                    <a:p>
                      <a:r>
                        <a:rPr lang="en-US" altLang="zh-TW" sz="1600" dirty="0">
                          <a:hlinkClick r:id="rId5"/>
                        </a:rPr>
                        <a:t>Traficam</a:t>
                      </a:r>
                      <a:endParaRPr lang="zh-TW" altLang="en-US" sz="1600" dirty="0"/>
                    </a:p>
                  </a:txBody>
                  <a:tcPr/>
                </a:tc>
                <a:tc>
                  <a:txBody>
                    <a:bodyPr/>
                    <a:lstStyle/>
                    <a:p>
                      <a:r>
                        <a:rPr lang="en-US" altLang="zh-TW" sz="1600" dirty="0"/>
                        <a:t>640*480, 20fps</a:t>
                      </a:r>
                      <a:endParaRPr lang="zh-TW" altLang="en-US" sz="1600" dirty="0"/>
                    </a:p>
                  </a:txBody>
                  <a:tcPr/>
                </a:tc>
                <a:tc>
                  <a:txBody>
                    <a:bodyPr/>
                    <a:lstStyle/>
                    <a:p>
                      <a:endParaRPr lang="zh-TW" altLang="en-US" sz="1600" dirty="0"/>
                    </a:p>
                  </a:txBody>
                  <a:tcPr/>
                </a:tc>
                <a:tc>
                  <a:txBody>
                    <a:bodyPr/>
                    <a:lstStyle/>
                    <a:p>
                      <a:r>
                        <a:rPr lang="en-US" altLang="zh-TW" sz="1600" dirty="0"/>
                        <a:t>15-75m</a:t>
                      </a:r>
                      <a:endParaRPr lang="zh-TW" altLang="en-US" sz="1600" dirty="0"/>
                    </a:p>
                  </a:txBody>
                  <a:tcPr/>
                </a:tc>
                <a:tc>
                  <a:txBody>
                    <a:bodyPr/>
                    <a:lstStyle/>
                    <a:p>
                      <a:endParaRPr lang="zh-TW" altLang="en-US" sz="1600" dirty="0"/>
                    </a:p>
                  </a:txBody>
                  <a:tcPr/>
                </a:tc>
                <a:tc>
                  <a:txBody>
                    <a:bodyPr/>
                    <a:lstStyle/>
                    <a:p>
                      <a:endParaRPr lang="zh-TW" altLang="en-US" sz="1600" dirty="0"/>
                    </a:p>
                  </a:txBody>
                  <a:tcPr/>
                </a:tc>
                <a:tc>
                  <a:txBody>
                    <a:bodyPr/>
                    <a:lstStyle/>
                    <a:p>
                      <a:r>
                        <a:rPr lang="en-US" altLang="zh-TW" sz="1600" dirty="0"/>
                        <a:t>6mm</a:t>
                      </a:r>
                      <a:endParaRPr lang="zh-TW" altLang="en-US" sz="1600" dirty="0"/>
                    </a:p>
                  </a:txBody>
                  <a:tcPr/>
                </a:tc>
                <a:tc>
                  <a:txBody>
                    <a:bodyPr/>
                    <a:lstStyle/>
                    <a:p>
                      <a:endParaRPr lang="zh-TW" altLang="en-US" sz="1600" dirty="0"/>
                    </a:p>
                  </a:txBody>
                  <a:tcPr/>
                </a:tc>
                <a:tc>
                  <a:txBody>
                    <a:bodyPr/>
                    <a:lstStyle/>
                    <a:p>
                      <a:endParaRPr lang="zh-TW" altLang="en-US" sz="1600" dirty="0"/>
                    </a:p>
                  </a:txBody>
                  <a:tcPr/>
                </a:tc>
                <a:extLst>
                  <a:ext uri="{0D108BD9-81ED-4DB2-BD59-A6C34878D82A}">
                    <a16:rowId xmlns:a16="http://schemas.microsoft.com/office/drawing/2014/main" val="2924542962"/>
                  </a:ext>
                </a:extLst>
              </a:tr>
            </a:tbl>
          </a:graphicData>
        </a:graphic>
      </p:graphicFrame>
      <p:pic>
        <p:nvPicPr>
          <p:cNvPr id="15" name="圖片 14">
            <a:extLst>
              <a:ext uri="{FF2B5EF4-FFF2-40B4-BE49-F238E27FC236}">
                <a16:creationId xmlns:a16="http://schemas.microsoft.com/office/drawing/2014/main" id="{0505072B-351A-9D36-4084-A53B8930B8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4707" y="3991193"/>
            <a:ext cx="2628183" cy="1836000"/>
          </a:xfrm>
          <a:prstGeom prst="rect">
            <a:avLst/>
          </a:prstGeom>
        </p:spPr>
      </p:pic>
      <p:pic>
        <p:nvPicPr>
          <p:cNvPr id="19" name="圖片 18">
            <a:extLst>
              <a:ext uri="{FF2B5EF4-FFF2-40B4-BE49-F238E27FC236}">
                <a16:creationId xmlns:a16="http://schemas.microsoft.com/office/drawing/2014/main" id="{E5161642-DD7D-DB73-5B32-47CD72CE31E5}"/>
              </a:ext>
            </a:extLst>
          </p:cNvPr>
          <p:cNvPicPr>
            <a:picLocks noChangeAspect="1"/>
          </p:cNvPicPr>
          <p:nvPr/>
        </p:nvPicPr>
        <p:blipFill>
          <a:blip r:embed="rId7"/>
          <a:stretch>
            <a:fillRect/>
          </a:stretch>
        </p:blipFill>
        <p:spPr>
          <a:xfrm>
            <a:off x="838199" y="3991193"/>
            <a:ext cx="2448000" cy="1836000"/>
          </a:xfrm>
          <a:prstGeom prst="rect">
            <a:avLst/>
          </a:prstGeom>
        </p:spPr>
      </p:pic>
      <p:pic>
        <p:nvPicPr>
          <p:cNvPr id="21" name="圖片 20">
            <a:extLst>
              <a:ext uri="{FF2B5EF4-FFF2-40B4-BE49-F238E27FC236}">
                <a16:creationId xmlns:a16="http://schemas.microsoft.com/office/drawing/2014/main" id="{95C873CD-9E53-3446-BB51-6CAAC24709CF}"/>
              </a:ext>
            </a:extLst>
          </p:cNvPr>
          <p:cNvPicPr>
            <a:picLocks noChangeAspect="1"/>
          </p:cNvPicPr>
          <p:nvPr/>
        </p:nvPicPr>
        <p:blipFill>
          <a:blip r:embed="rId8"/>
          <a:stretch>
            <a:fillRect/>
          </a:stretch>
        </p:blipFill>
        <p:spPr>
          <a:xfrm>
            <a:off x="3718853" y="3991193"/>
            <a:ext cx="2203200" cy="1836000"/>
          </a:xfrm>
          <a:prstGeom prst="rect">
            <a:avLst/>
          </a:prstGeom>
        </p:spPr>
      </p:pic>
      <p:pic>
        <p:nvPicPr>
          <p:cNvPr id="2" name="圖片 1">
            <a:extLst>
              <a:ext uri="{FF2B5EF4-FFF2-40B4-BE49-F238E27FC236}">
                <a16:creationId xmlns:a16="http://schemas.microsoft.com/office/drawing/2014/main" id="{03482717-EED0-0813-6953-D42736C2A8C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415543" y="3991193"/>
            <a:ext cx="1971252" cy="1836000"/>
          </a:xfrm>
          <a:prstGeom prst="rect">
            <a:avLst/>
          </a:prstGeom>
        </p:spPr>
      </p:pic>
      <p:sp>
        <p:nvSpPr>
          <p:cNvPr id="4" name="文字方塊 3">
            <a:extLst>
              <a:ext uri="{FF2B5EF4-FFF2-40B4-BE49-F238E27FC236}">
                <a16:creationId xmlns:a16="http://schemas.microsoft.com/office/drawing/2014/main" id="{641402BC-75AD-43E2-B7AE-0BC4C24006D1}"/>
              </a:ext>
            </a:extLst>
          </p:cNvPr>
          <p:cNvSpPr txBox="1"/>
          <p:nvPr/>
        </p:nvSpPr>
        <p:spPr>
          <a:xfrm>
            <a:off x="1019525" y="5836915"/>
            <a:ext cx="1983235" cy="369332"/>
          </a:xfrm>
          <a:prstGeom prst="rect">
            <a:avLst/>
          </a:prstGeom>
          <a:noFill/>
        </p:spPr>
        <p:txBody>
          <a:bodyPr wrap="none" rtlCol="0">
            <a:spAutoFit/>
          </a:bodyPr>
          <a:lstStyle/>
          <a:p>
            <a:pPr algn="ctr"/>
            <a:r>
              <a:rPr lang="en-US" altLang="zh-TW" dirty="0" err="1"/>
              <a:t>Iteris</a:t>
            </a:r>
            <a:r>
              <a:rPr lang="en-US" altLang="zh-TW" dirty="0"/>
              <a:t> Vantage Apex</a:t>
            </a:r>
            <a:endParaRPr lang="zh-TW" altLang="en-US" dirty="0"/>
          </a:p>
        </p:txBody>
      </p:sp>
      <p:sp>
        <p:nvSpPr>
          <p:cNvPr id="5" name="文字方塊 4">
            <a:extLst>
              <a:ext uri="{FF2B5EF4-FFF2-40B4-BE49-F238E27FC236}">
                <a16:creationId xmlns:a16="http://schemas.microsoft.com/office/drawing/2014/main" id="{2A5FF83D-72AF-050F-AAD0-0E13A13E7F34}"/>
              </a:ext>
            </a:extLst>
          </p:cNvPr>
          <p:cNvSpPr txBox="1"/>
          <p:nvPr/>
        </p:nvSpPr>
        <p:spPr>
          <a:xfrm>
            <a:off x="6737547" y="5836915"/>
            <a:ext cx="1580562" cy="369332"/>
          </a:xfrm>
          <a:prstGeom prst="rect">
            <a:avLst/>
          </a:prstGeom>
          <a:noFill/>
        </p:spPr>
        <p:txBody>
          <a:bodyPr wrap="none" rtlCol="0">
            <a:spAutoFit/>
          </a:bodyPr>
          <a:lstStyle/>
          <a:p>
            <a:pPr algn="ctr"/>
            <a:r>
              <a:rPr lang="en-US" altLang="zh-TW" dirty="0" err="1"/>
              <a:t>Iteris</a:t>
            </a:r>
            <a:r>
              <a:rPr lang="en-US" altLang="zh-TW" dirty="0"/>
              <a:t> </a:t>
            </a:r>
            <a:r>
              <a:rPr lang="en-US" altLang="zh-TW" dirty="0" err="1"/>
              <a:t>VersiCam</a:t>
            </a:r>
            <a:endParaRPr lang="zh-TW" altLang="en-US" dirty="0"/>
          </a:p>
        </p:txBody>
      </p:sp>
      <p:sp>
        <p:nvSpPr>
          <p:cNvPr id="7" name="文字方塊 6">
            <a:extLst>
              <a:ext uri="{FF2B5EF4-FFF2-40B4-BE49-F238E27FC236}">
                <a16:creationId xmlns:a16="http://schemas.microsoft.com/office/drawing/2014/main" id="{F96C96C1-F0F4-73EE-25B3-E2E1AEB58407}"/>
              </a:ext>
            </a:extLst>
          </p:cNvPr>
          <p:cNvSpPr txBox="1"/>
          <p:nvPr/>
        </p:nvSpPr>
        <p:spPr>
          <a:xfrm>
            <a:off x="3952893" y="5836915"/>
            <a:ext cx="1955087" cy="369332"/>
          </a:xfrm>
          <a:prstGeom prst="rect">
            <a:avLst/>
          </a:prstGeom>
          <a:noFill/>
        </p:spPr>
        <p:txBody>
          <a:bodyPr wrap="none" rtlCol="0">
            <a:spAutoFit/>
          </a:bodyPr>
          <a:lstStyle/>
          <a:p>
            <a:pPr algn="ctr"/>
            <a:r>
              <a:rPr lang="en-US" altLang="zh-TW" dirty="0" err="1"/>
              <a:t>Iteris</a:t>
            </a:r>
            <a:r>
              <a:rPr lang="en-US" altLang="zh-TW" dirty="0"/>
              <a:t> Vantage Next</a:t>
            </a:r>
            <a:endParaRPr lang="zh-TW" altLang="en-US" dirty="0"/>
          </a:p>
        </p:txBody>
      </p:sp>
      <p:sp>
        <p:nvSpPr>
          <p:cNvPr id="8" name="文字方塊 7">
            <a:extLst>
              <a:ext uri="{FF2B5EF4-FFF2-40B4-BE49-F238E27FC236}">
                <a16:creationId xmlns:a16="http://schemas.microsoft.com/office/drawing/2014/main" id="{FDF3EB33-13B6-EA8D-3DF0-953D0C21280E}"/>
              </a:ext>
            </a:extLst>
          </p:cNvPr>
          <p:cNvSpPr txBox="1"/>
          <p:nvPr/>
        </p:nvSpPr>
        <p:spPr>
          <a:xfrm>
            <a:off x="9750409" y="5836915"/>
            <a:ext cx="1326133" cy="369332"/>
          </a:xfrm>
          <a:prstGeom prst="rect">
            <a:avLst/>
          </a:prstGeom>
          <a:noFill/>
        </p:spPr>
        <p:txBody>
          <a:bodyPr wrap="none" rtlCol="0">
            <a:spAutoFit/>
          </a:bodyPr>
          <a:lstStyle/>
          <a:p>
            <a:pPr algn="ctr"/>
            <a:r>
              <a:rPr lang="en-US" altLang="zh-TW" dirty="0" err="1"/>
              <a:t>Flir</a:t>
            </a:r>
            <a:r>
              <a:rPr lang="en-US" altLang="zh-TW" dirty="0"/>
              <a:t> </a:t>
            </a:r>
            <a:r>
              <a:rPr lang="en-US" altLang="zh-TW" dirty="0" err="1"/>
              <a:t>Traficam</a:t>
            </a:r>
            <a:endParaRPr lang="zh-TW" altLang="en-US" dirty="0"/>
          </a:p>
        </p:txBody>
      </p:sp>
    </p:spTree>
    <p:extLst>
      <p:ext uri="{BB962C8B-B14F-4D97-AF65-F5344CB8AC3E}">
        <p14:creationId xmlns:p14="http://schemas.microsoft.com/office/powerpoint/2010/main" val="3620909068"/>
      </p:ext>
    </p:extLst>
  </p:cSld>
  <p:clrMapOvr>
    <a:masterClrMapping/>
  </p:clrMapOvr>
</p:sld>
</file>

<file path=ppt/theme/theme1.xml><?xml version="1.0" encoding="utf-8"?>
<a:theme xmlns:a="http://schemas.openxmlformats.org/drawingml/2006/main" name="Office Theme">
  <a:themeElements>
    <a:clrScheme name="自訂 20">
      <a:dk1>
        <a:sysClr val="windowText" lastClr="000000"/>
      </a:dk1>
      <a:lt1>
        <a:sysClr val="window" lastClr="FFFFFF"/>
      </a:lt1>
      <a:dk2>
        <a:srgbClr val="39302A"/>
      </a:dk2>
      <a:lt2>
        <a:srgbClr val="95979B"/>
      </a:lt2>
      <a:accent1>
        <a:srgbClr val="F39800"/>
      </a:accent1>
      <a:accent2>
        <a:srgbClr val="EC7016"/>
      </a:accent2>
      <a:accent3>
        <a:srgbClr val="E64823"/>
      </a:accent3>
      <a:accent4>
        <a:srgbClr val="807BB8"/>
      </a:accent4>
      <a:accent5>
        <a:srgbClr val="7AC8CB"/>
      </a:accent5>
      <a:accent6>
        <a:srgbClr val="FFF368"/>
      </a:accent6>
      <a:hlink>
        <a:srgbClr val="2998E3"/>
      </a:hlink>
      <a:folHlink>
        <a:srgbClr val="7F723D"/>
      </a:folHlink>
    </a:clrScheme>
    <a:fontScheme name="LEOTEK">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11621</TotalTime>
  <Words>3049</Words>
  <Application>Microsoft Office PowerPoint</Application>
  <PresentationFormat>寬螢幕</PresentationFormat>
  <Paragraphs>540</Paragraphs>
  <Slides>40</Slides>
  <Notes>1</Notes>
  <HiddenSlides>1</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40</vt:i4>
      </vt:variant>
    </vt:vector>
  </HeadingPairs>
  <TitlesOfParts>
    <vt:vector size="50" baseType="lpstr">
      <vt:lpstr>var(--font-family-secondary)</vt:lpstr>
      <vt:lpstr>細明體</vt:lpstr>
      <vt:lpstr>微軟正黑體</vt:lpstr>
      <vt:lpstr>微軟正黑體</vt:lpstr>
      <vt:lpstr>Aptos</vt:lpstr>
      <vt:lpstr>Arial</vt:lpstr>
      <vt:lpstr>Calibri</vt:lpstr>
      <vt:lpstr>Calibri Light</vt:lpstr>
      <vt:lpstr>Wingdings</vt:lpstr>
      <vt:lpstr>Office Theme</vt:lpstr>
      <vt:lpstr>PowerPoint 簡報</vt:lpstr>
      <vt:lpstr>PowerPoint 簡報</vt:lpstr>
      <vt:lpstr>PowerPoint 簡報</vt:lpstr>
      <vt:lpstr>美國運輸部流量計算需求</vt:lpstr>
      <vt:lpstr>路口：號誌整合應用</vt:lpstr>
      <vt:lpstr>號誌控制之感測器偵測需求</vt:lpstr>
      <vt:lpstr>路段：簡單流量計算</vt:lpstr>
      <vt:lpstr>PowerPoint 簡報</vt:lpstr>
      <vt:lpstr>攝影機規格列表</vt:lpstr>
      <vt:lpstr>攝影機安裝位置</vt:lpstr>
      <vt:lpstr>攝影機安裝高度</vt:lpstr>
      <vt:lpstr>攝影機傾角設置</vt:lpstr>
      <vt:lpstr>攝影機偵測寬度</vt:lpstr>
      <vt:lpstr>攝影機水平視角</vt:lpstr>
      <vt:lpstr>攝影機架設綜整</vt:lpstr>
      <vt:lpstr>Goodvision (VA)</vt:lpstr>
      <vt:lpstr>PowerPoint 簡報</vt:lpstr>
      <vt:lpstr>魚眼攝影機規格列表</vt:lpstr>
      <vt:lpstr>Miovision SmartView 360</vt:lpstr>
      <vt:lpstr>Cubic Gridsmart FE3</vt:lpstr>
      <vt:lpstr>PowerPoint 簡報</vt:lpstr>
      <vt:lpstr>產品列表</vt:lpstr>
      <vt:lpstr>Miovision Scout Plus</vt:lpstr>
      <vt:lpstr>Rekor Edge Max</vt:lpstr>
      <vt:lpstr>PowerPoint 簡報</vt:lpstr>
      <vt:lpstr>攝影機規格比較總表</vt:lpstr>
      <vt:lpstr>Miovision SmartView Approach</vt:lpstr>
      <vt:lpstr>Cubic Gridsmart AC3</vt:lpstr>
      <vt:lpstr>Summary</vt:lpstr>
      <vt:lpstr>補充：美國法規規範號誌桿高度</vt:lpstr>
      <vt:lpstr>補充：不同架設位置及架設高度之對應遮蔽問題</vt:lpstr>
      <vt:lpstr>環境影響</vt:lpstr>
      <vt:lpstr>PowerPoint 簡報</vt:lpstr>
      <vt:lpstr>觸動號誌</vt:lpstr>
      <vt:lpstr>闖紅燈衝突避免</vt:lpstr>
      <vt:lpstr>碰撞構圖</vt:lpstr>
      <vt:lpstr>Camera潛在優勢：可辨識出阻擋情境提供規劃及管理面更佳數據</vt:lpstr>
      <vt:lpstr>攝影機規格比較總表</vt:lpstr>
      <vt:lpstr>補充：台灣法規規範號誌桿高度</vt:lpstr>
      <vt:lpstr>國內攝影機架設方式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Counting Camera Types</dc:title>
  <dc:creator>Allen Hsu</dc:creator>
  <cp:lastModifiedBy>Allen Hsu</cp:lastModifiedBy>
  <cp:revision>1</cp:revision>
  <dcterms:created xsi:type="dcterms:W3CDTF">2024-04-09T03:10:35Z</dcterms:created>
  <dcterms:modified xsi:type="dcterms:W3CDTF">2024-08-15T07:15:04Z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8863998-4fb7-40af-9b7f-58501b597a22_Enabled">
    <vt:lpwstr>true</vt:lpwstr>
  </property>
  <property fmtid="{D5CDD505-2E9C-101B-9397-08002B2CF9AE}" pid="3" name="MSIP_Label_f8863998-4fb7-40af-9b7f-58501b597a22_SetDate">
    <vt:lpwstr>2024-04-09T07:45:42Z</vt:lpwstr>
  </property>
  <property fmtid="{D5CDD505-2E9C-101B-9397-08002B2CF9AE}" pid="4" name="MSIP_Label_f8863998-4fb7-40af-9b7f-58501b597a22_Method">
    <vt:lpwstr>Privileged</vt:lpwstr>
  </property>
  <property fmtid="{D5CDD505-2E9C-101B-9397-08002B2CF9AE}" pid="5" name="MSIP_Label_f8863998-4fb7-40af-9b7f-58501b597a22_Name">
    <vt:lpwstr>f8863998-4fb7-40af-9b7f-58501b597a22</vt:lpwstr>
  </property>
  <property fmtid="{D5CDD505-2E9C-101B-9397-08002B2CF9AE}" pid="6" name="MSIP_Label_f8863998-4fb7-40af-9b7f-58501b597a22_SiteId">
    <vt:lpwstr>5a7a259b-6730-404b-bc25-5c6c773229ca</vt:lpwstr>
  </property>
  <property fmtid="{D5CDD505-2E9C-101B-9397-08002B2CF9AE}" pid="7" name="MSIP_Label_f8863998-4fb7-40af-9b7f-58501b597a22_ActionId">
    <vt:lpwstr>675bdc10-e1a4-44fd-9e83-448a18062454</vt:lpwstr>
  </property>
  <property fmtid="{D5CDD505-2E9C-101B-9397-08002B2CF9AE}" pid="8" name="MSIP_Label_f8863998-4fb7-40af-9b7f-58501b597a22_ContentBits">
    <vt:lpwstr>1</vt:lpwstr>
  </property>
</Properties>
</file>